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</p:sldIdLst>
  <p:sldSz cx="10693400" cy="7556500"/>
  <p:notesSz cx="6888163" cy="10018713"/>
  <p:embeddedFontLst>
    <p:embeddedFont>
      <p:font typeface="2005_iannnnnMTV" panose="02000000000000000000" pitchFamily="2" charset="0"/>
      <p:regular r:id="rId8"/>
    </p:embeddedFont>
    <p:embeddedFont>
      <p:font typeface="4805_KwangMD_Melt" panose="02000000000000000000" pitchFamily="2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C0C7"/>
    <a:srgbClr val="CD4257"/>
    <a:srgbClr val="DED0F0"/>
    <a:srgbClr val="A781D8"/>
    <a:srgbClr val="CC66FF"/>
    <a:srgbClr val="CC99FF"/>
    <a:srgbClr val="FF9999"/>
    <a:srgbClr val="FFE5E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138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sv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4.sv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20.sv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4.png"/><Relationship Id="rId15" Type="http://schemas.openxmlformats.org/officeDocument/2006/relationships/image" Target="../media/image18.svg"/><Relationship Id="rId23" Type="http://schemas.openxmlformats.org/officeDocument/2006/relationships/image" Target="../media/image22.svg"/><Relationship Id="rId10" Type="http://schemas.openxmlformats.org/officeDocument/2006/relationships/image" Target="../media/image15.png"/><Relationship Id="rId19" Type="http://schemas.openxmlformats.org/officeDocument/2006/relationships/image" Target="../media/image12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7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8.sv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4.png"/><Relationship Id="rId15" Type="http://schemas.openxmlformats.org/officeDocument/2006/relationships/image" Target="../media/image16.svg"/><Relationship Id="rId23" Type="http://schemas.openxmlformats.org/officeDocument/2006/relationships/image" Target="../media/image22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EEF5C3EA-C039-44CD-82BD-335C561E5EEA}"/>
              </a:ext>
            </a:extLst>
          </p:cNvPr>
          <p:cNvSpPr/>
          <p:nvPr/>
        </p:nvSpPr>
        <p:spPr>
          <a:xfrm>
            <a:off x="0" y="5073650"/>
            <a:ext cx="10693400" cy="24828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4" name="รูปแบบอิสระ: รูปร่าง 23">
            <a:extLst>
              <a:ext uri="{FF2B5EF4-FFF2-40B4-BE49-F238E27FC236}">
                <a16:creationId xmlns:a16="http://schemas.microsoft.com/office/drawing/2014/main" id="{A9588773-E57C-434F-9AB9-A8CBD46B80FA}"/>
              </a:ext>
            </a:extLst>
          </p:cNvPr>
          <p:cNvSpPr/>
          <p:nvPr/>
        </p:nvSpPr>
        <p:spPr>
          <a:xfrm>
            <a:off x="0" y="120650"/>
            <a:ext cx="10693390" cy="684092"/>
          </a:xfrm>
          <a:custGeom>
            <a:avLst/>
            <a:gdLst>
              <a:gd name="connsiteX0" fmla="*/ 14895 w 11155171"/>
              <a:gd name="connsiteY0" fmla="*/ 0 h 684092"/>
              <a:gd name="connsiteX1" fmla="*/ 11155171 w 11155171"/>
              <a:gd name="connsiteY1" fmla="*/ 0 h 684092"/>
              <a:gd name="connsiteX2" fmla="*/ 11143827 w 11155171"/>
              <a:gd name="connsiteY2" fmla="*/ 84528 h 684092"/>
              <a:gd name="connsiteX3" fmla="*/ 10468849 w 11155171"/>
              <a:gd name="connsiteY3" fmla="*/ 497754 h 684092"/>
              <a:gd name="connsiteX4" fmla="*/ 10083637 w 11155171"/>
              <a:gd name="connsiteY4" fmla="*/ 409369 h 684092"/>
              <a:gd name="connsiteX5" fmla="*/ 10066872 w 11155171"/>
              <a:gd name="connsiteY5" fmla="*/ 398979 h 684092"/>
              <a:gd name="connsiteX6" fmla="*/ 9952257 w 11155171"/>
              <a:gd name="connsiteY6" fmla="*/ 445708 h 684092"/>
              <a:gd name="connsiteX7" fmla="*/ 9684077 w 11155171"/>
              <a:gd name="connsiteY7" fmla="*/ 486378 h 684092"/>
              <a:gd name="connsiteX8" fmla="*/ 9049245 w 11155171"/>
              <a:gd name="connsiteY8" fmla="*/ 170297 h 684092"/>
              <a:gd name="connsiteX9" fmla="*/ 9048201 w 11155171"/>
              <a:gd name="connsiteY9" fmla="*/ 167770 h 684092"/>
              <a:gd name="connsiteX10" fmla="*/ 9047157 w 11155171"/>
              <a:gd name="connsiteY10" fmla="*/ 170297 h 684092"/>
              <a:gd name="connsiteX11" fmla="*/ 8412325 w 11155171"/>
              <a:gd name="connsiteY11" fmla="*/ 486378 h 684092"/>
              <a:gd name="connsiteX12" fmla="*/ 7841016 w 11155171"/>
              <a:gd name="connsiteY12" fmla="*/ 258206 h 684092"/>
              <a:gd name="connsiteX13" fmla="*/ 7828088 w 11155171"/>
              <a:gd name="connsiteY13" fmla="*/ 240315 h 684092"/>
              <a:gd name="connsiteX14" fmla="*/ 7826622 w 11155171"/>
              <a:gd name="connsiteY14" fmla="*/ 245587 h 684092"/>
              <a:gd name="connsiteX15" fmla="*/ 7399500 w 11155171"/>
              <a:gd name="connsiteY15" fmla="*/ 561668 h 684092"/>
              <a:gd name="connsiteX16" fmla="*/ 7015117 w 11155171"/>
              <a:gd name="connsiteY16" fmla="*/ 333496 h 684092"/>
              <a:gd name="connsiteX17" fmla="*/ 6993267 w 11155171"/>
              <a:gd name="connsiteY17" fmla="*/ 288553 h 684092"/>
              <a:gd name="connsiteX18" fmla="*/ 6937182 w 11155171"/>
              <a:gd name="connsiteY18" fmla="*/ 378145 h 684092"/>
              <a:gd name="connsiteX19" fmla="*/ 6365873 w 11155171"/>
              <a:gd name="connsiteY19" fmla="*/ 641525 h 684092"/>
              <a:gd name="connsiteX20" fmla="*/ 5794564 w 11155171"/>
              <a:gd name="connsiteY20" fmla="*/ 378145 h 684092"/>
              <a:gd name="connsiteX21" fmla="*/ 5738828 w 11155171"/>
              <a:gd name="connsiteY21" fmla="*/ 289111 h 684092"/>
              <a:gd name="connsiteX22" fmla="*/ 5680267 w 11155171"/>
              <a:gd name="connsiteY22" fmla="*/ 378145 h 684092"/>
              <a:gd name="connsiteX23" fmla="*/ 5079999 w 11155171"/>
              <a:gd name="connsiteY23" fmla="*/ 641525 h 684092"/>
              <a:gd name="connsiteX24" fmla="*/ 4479729 w 11155171"/>
              <a:gd name="connsiteY24" fmla="*/ 378145 h 684092"/>
              <a:gd name="connsiteX25" fmla="*/ 4436870 w 11155171"/>
              <a:gd name="connsiteY25" fmla="*/ 312982 h 684092"/>
              <a:gd name="connsiteX26" fmla="*/ 4409605 w 11155171"/>
              <a:gd name="connsiteY26" fmla="*/ 351793 h 684092"/>
              <a:gd name="connsiteX27" fmla="*/ 4140199 w 11155171"/>
              <a:gd name="connsiteY27" fmla="*/ 482863 h 684092"/>
              <a:gd name="connsiteX28" fmla="*/ 3870791 w 11155171"/>
              <a:gd name="connsiteY28" fmla="*/ 351793 h 684092"/>
              <a:gd name="connsiteX29" fmla="*/ 3852385 w 11155171"/>
              <a:gd name="connsiteY29" fmla="*/ 325591 h 684092"/>
              <a:gd name="connsiteX30" fmla="*/ 3850807 w 11155171"/>
              <a:gd name="connsiteY30" fmla="*/ 327838 h 684092"/>
              <a:gd name="connsiteX31" fmla="*/ 3581399 w 11155171"/>
              <a:gd name="connsiteY31" fmla="*/ 458908 h 684092"/>
              <a:gd name="connsiteX32" fmla="*/ 3311992 w 11155171"/>
              <a:gd name="connsiteY32" fmla="*/ 327838 h 684092"/>
              <a:gd name="connsiteX33" fmla="*/ 3309484 w 11155171"/>
              <a:gd name="connsiteY33" fmla="*/ 324268 h 684092"/>
              <a:gd name="connsiteX34" fmla="*/ 3297321 w 11155171"/>
              <a:gd name="connsiteY34" fmla="*/ 368011 h 684092"/>
              <a:gd name="connsiteX35" fmla="*/ 2870199 w 11155171"/>
              <a:gd name="connsiteY35" fmla="*/ 684092 h 684092"/>
              <a:gd name="connsiteX36" fmla="*/ 2485816 w 11155171"/>
              <a:gd name="connsiteY36" fmla="*/ 455920 h 684092"/>
              <a:gd name="connsiteX37" fmla="*/ 2466974 w 11155171"/>
              <a:gd name="connsiteY37" fmla="*/ 417165 h 684092"/>
              <a:gd name="connsiteX38" fmla="*/ 2448133 w 11155171"/>
              <a:gd name="connsiteY38" fmla="*/ 455920 h 684092"/>
              <a:gd name="connsiteX39" fmla="*/ 2063749 w 11155171"/>
              <a:gd name="connsiteY39" fmla="*/ 684092 h 684092"/>
              <a:gd name="connsiteX40" fmla="*/ 1679366 w 11155171"/>
              <a:gd name="connsiteY40" fmla="*/ 455920 h 684092"/>
              <a:gd name="connsiteX41" fmla="*/ 1656527 w 11155171"/>
              <a:gd name="connsiteY41" fmla="*/ 408942 h 684092"/>
              <a:gd name="connsiteX42" fmla="*/ 1654382 w 11155171"/>
              <a:gd name="connsiteY42" fmla="*/ 413353 h 684092"/>
              <a:gd name="connsiteX43" fmla="*/ 1269999 w 11155171"/>
              <a:gd name="connsiteY43" fmla="*/ 641525 h 684092"/>
              <a:gd name="connsiteX44" fmla="*/ 885616 w 11155171"/>
              <a:gd name="connsiteY44" fmla="*/ 413353 h 684092"/>
              <a:gd name="connsiteX45" fmla="*/ 866774 w 11155171"/>
              <a:gd name="connsiteY45" fmla="*/ 374597 h 684092"/>
              <a:gd name="connsiteX46" fmla="*/ 847933 w 11155171"/>
              <a:gd name="connsiteY46" fmla="*/ 413353 h 684092"/>
              <a:gd name="connsiteX47" fmla="*/ 463550 w 11155171"/>
              <a:gd name="connsiteY47" fmla="*/ 641525 h 684092"/>
              <a:gd name="connsiteX48" fmla="*/ 0 w 11155171"/>
              <a:gd name="connsiteY48" fmla="*/ 124000 h 684092"/>
              <a:gd name="connsiteX49" fmla="*/ 9418 w 11155171"/>
              <a:gd name="connsiteY49" fmla="*/ 19701 h 68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155171" h="684092">
                <a:moveTo>
                  <a:pt x="14895" y="0"/>
                </a:moveTo>
                <a:lnTo>
                  <a:pt x="11155171" y="0"/>
                </a:lnTo>
                <a:lnTo>
                  <a:pt x="11143827" y="84528"/>
                </a:lnTo>
                <a:cubicBezTo>
                  <a:pt x="11079582" y="320356"/>
                  <a:pt x="10801795" y="497754"/>
                  <a:pt x="10468849" y="497754"/>
                </a:cubicBezTo>
                <a:cubicBezTo>
                  <a:pt x="10326158" y="497754"/>
                  <a:pt x="10193598" y="465171"/>
                  <a:pt x="10083637" y="409369"/>
                </a:cubicBezTo>
                <a:lnTo>
                  <a:pt x="10066872" y="398979"/>
                </a:lnTo>
                <a:lnTo>
                  <a:pt x="9952257" y="445708"/>
                </a:lnTo>
                <a:cubicBezTo>
                  <a:pt x="9869829" y="471897"/>
                  <a:pt x="9779204" y="486378"/>
                  <a:pt x="9684077" y="486378"/>
                </a:cubicBezTo>
                <a:cubicBezTo>
                  <a:pt x="9398695" y="486378"/>
                  <a:pt x="9153837" y="356045"/>
                  <a:pt x="9049245" y="170297"/>
                </a:cubicBezTo>
                <a:lnTo>
                  <a:pt x="9048201" y="167770"/>
                </a:lnTo>
                <a:lnTo>
                  <a:pt x="9047157" y="170297"/>
                </a:lnTo>
                <a:cubicBezTo>
                  <a:pt x="8942565" y="356045"/>
                  <a:pt x="8697707" y="486378"/>
                  <a:pt x="8412325" y="486378"/>
                </a:cubicBezTo>
                <a:cubicBezTo>
                  <a:pt x="8174506" y="486378"/>
                  <a:pt x="7964830" y="395869"/>
                  <a:pt x="7841016" y="258206"/>
                </a:cubicBezTo>
                <a:lnTo>
                  <a:pt x="7828088" y="240315"/>
                </a:lnTo>
                <a:lnTo>
                  <a:pt x="7826622" y="245587"/>
                </a:lnTo>
                <a:cubicBezTo>
                  <a:pt x="7756251" y="431335"/>
                  <a:pt x="7591509" y="561668"/>
                  <a:pt x="7399500" y="561668"/>
                </a:cubicBezTo>
                <a:cubicBezTo>
                  <a:pt x="7239492" y="561668"/>
                  <a:pt x="7098420" y="471159"/>
                  <a:pt x="7015117" y="333496"/>
                </a:cubicBezTo>
                <a:lnTo>
                  <a:pt x="6993267" y="288553"/>
                </a:lnTo>
                <a:lnTo>
                  <a:pt x="6937182" y="378145"/>
                </a:lnTo>
                <a:cubicBezTo>
                  <a:pt x="6813368" y="537050"/>
                  <a:pt x="6603691" y="641525"/>
                  <a:pt x="6365873" y="641525"/>
                </a:cubicBezTo>
                <a:cubicBezTo>
                  <a:pt x="6128054" y="641525"/>
                  <a:pt x="5918378" y="537050"/>
                  <a:pt x="5794564" y="378145"/>
                </a:cubicBezTo>
                <a:lnTo>
                  <a:pt x="5738828" y="289111"/>
                </a:lnTo>
                <a:lnTo>
                  <a:pt x="5680267" y="378145"/>
                </a:lnTo>
                <a:cubicBezTo>
                  <a:pt x="5550177" y="537050"/>
                  <a:pt x="5329872" y="641525"/>
                  <a:pt x="5079999" y="641525"/>
                </a:cubicBezTo>
                <a:cubicBezTo>
                  <a:pt x="4830124" y="641525"/>
                  <a:pt x="4609819" y="537050"/>
                  <a:pt x="4479729" y="378145"/>
                </a:cubicBezTo>
                <a:lnTo>
                  <a:pt x="4436870" y="312982"/>
                </a:lnTo>
                <a:lnTo>
                  <a:pt x="4409605" y="351793"/>
                </a:lnTo>
                <a:cubicBezTo>
                  <a:pt x="4340658" y="432775"/>
                  <a:pt x="4245409" y="482863"/>
                  <a:pt x="4140199" y="482863"/>
                </a:cubicBezTo>
                <a:cubicBezTo>
                  <a:pt x="4034989" y="482863"/>
                  <a:pt x="3939739" y="432775"/>
                  <a:pt x="3870791" y="351793"/>
                </a:cubicBezTo>
                <a:lnTo>
                  <a:pt x="3852385" y="325591"/>
                </a:lnTo>
                <a:lnTo>
                  <a:pt x="3850807" y="327838"/>
                </a:lnTo>
                <a:cubicBezTo>
                  <a:pt x="3781859" y="408820"/>
                  <a:pt x="3686609" y="458908"/>
                  <a:pt x="3581399" y="458908"/>
                </a:cubicBezTo>
                <a:cubicBezTo>
                  <a:pt x="3476189" y="458908"/>
                  <a:pt x="3380939" y="408820"/>
                  <a:pt x="3311992" y="327838"/>
                </a:cubicBezTo>
                <a:lnTo>
                  <a:pt x="3309484" y="324268"/>
                </a:lnTo>
                <a:lnTo>
                  <a:pt x="3297321" y="368011"/>
                </a:lnTo>
                <a:cubicBezTo>
                  <a:pt x="3226951" y="553759"/>
                  <a:pt x="3062208" y="684092"/>
                  <a:pt x="2870199" y="684092"/>
                </a:cubicBezTo>
                <a:cubicBezTo>
                  <a:pt x="2710192" y="684092"/>
                  <a:pt x="2569119" y="593583"/>
                  <a:pt x="2485816" y="455920"/>
                </a:cubicBezTo>
                <a:lnTo>
                  <a:pt x="2466974" y="417165"/>
                </a:lnTo>
                <a:lnTo>
                  <a:pt x="2448133" y="455920"/>
                </a:lnTo>
                <a:cubicBezTo>
                  <a:pt x="2364829" y="593583"/>
                  <a:pt x="2223757" y="684092"/>
                  <a:pt x="2063749" y="684092"/>
                </a:cubicBezTo>
                <a:cubicBezTo>
                  <a:pt x="1903742" y="684092"/>
                  <a:pt x="1762669" y="593583"/>
                  <a:pt x="1679366" y="455920"/>
                </a:cubicBezTo>
                <a:lnTo>
                  <a:pt x="1656527" y="408942"/>
                </a:lnTo>
                <a:lnTo>
                  <a:pt x="1654382" y="413353"/>
                </a:lnTo>
                <a:cubicBezTo>
                  <a:pt x="1571079" y="551016"/>
                  <a:pt x="1430007" y="641525"/>
                  <a:pt x="1269999" y="641525"/>
                </a:cubicBezTo>
                <a:cubicBezTo>
                  <a:pt x="1109992" y="641525"/>
                  <a:pt x="968920" y="551016"/>
                  <a:pt x="885616" y="413353"/>
                </a:cubicBezTo>
                <a:lnTo>
                  <a:pt x="866774" y="374597"/>
                </a:lnTo>
                <a:lnTo>
                  <a:pt x="847933" y="413353"/>
                </a:lnTo>
                <a:cubicBezTo>
                  <a:pt x="764630" y="551016"/>
                  <a:pt x="623557" y="641525"/>
                  <a:pt x="463550" y="641525"/>
                </a:cubicBezTo>
                <a:cubicBezTo>
                  <a:pt x="207538" y="641525"/>
                  <a:pt x="0" y="409821"/>
                  <a:pt x="0" y="124000"/>
                </a:cubicBezTo>
                <a:cubicBezTo>
                  <a:pt x="0" y="88272"/>
                  <a:pt x="3243" y="53390"/>
                  <a:pt x="9418" y="197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graphicFrame>
        <p:nvGraphicFramePr>
          <p:cNvPr id="5" name="ตาราง 5">
            <a:extLst>
              <a:ext uri="{FF2B5EF4-FFF2-40B4-BE49-F238E27FC236}">
                <a16:creationId xmlns:a16="http://schemas.microsoft.com/office/drawing/2014/main" id="{F47C0F43-211C-487E-91FB-DB0D2A70C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972387"/>
              </p:ext>
            </p:extLst>
          </p:nvPr>
        </p:nvGraphicFramePr>
        <p:xfrm>
          <a:off x="38569" y="5081314"/>
          <a:ext cx="10654821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623">
                  <a:extLst>
                    <a:ext uri="{9D8B030D-6E8A-4147-A177-3AD203B41FA5}">
                      <a16:colId xmlns:a16="http://schemas.microsoft.com/office/drawing/2014/main" val="61467144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90008193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403818531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10076953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816591925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59046257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106239765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299214089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1504417957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611873057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073937352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660397739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076597601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288808042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1999684357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30318729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01333767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247832196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622460116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63687164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77286661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00860160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47570187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97370657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278170914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72936106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719443576"/>
                    </a:ext>
                  </a:extLst>
                </a:gridCol>
              </a:tblGrid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071958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117471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184776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549957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083989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607951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492389"/>
                  </a:ext>
                </a:extLst>
              </a:tr>
            </a:tbl>
          </a:graphicData>
        </a:graphic>
      </p:graphicFrame>
      <p:sp>
        <p:nvSpPr>
          <p:cNvPr id="23" name="รูปแบบอิสระ: รูปร่าง 22">
            <a:extLst>
              <a:ext uri="{FF2B5EF4-FFF2-40B4-BE49-F238E27FC236}">
                <a16:creationId xmlns:a16="http://schemas.microsoft.com/office/drawing/2014/main" id="{ACF0D10E-7823-420C-B718-51BC9A83B5D5}"/>
              </a:ext>
            </a:extLst>
          </p:cNvPr>
          <p:cNvSpPr/>
          <p:nvPr/>
        </p:nvSpPr>
        <p:spPr>
          <a:xfrm>
            <a:off x="1" y="0"/>
            <a:ext cx="10693390" cy="684092"/>
          </a:xfrm>
          <a:custGeom>
            <a:avLst/>
            <a:gdLst>
              <a:gd name="connsiteX0" fmla="*/ 14895 w 11155171"/>
              <a:gd name="connsiteY0" fmla="*/ 0 h 684092"/>
              <a:gd name="connsiteX1" fmla="*/ 11155171 w 11155171"/>
              <a:gd name="connsiteY1" fmla="*/ 0 h 684092"/>
              <a:gd name="connsiteX2" fmla="*/ 11143827 w 11155171"/>
              <a:gd name="connsiteY2" fmla="*/ 84528 h 684092"/>
              <a:gd name="connsiteX3" fmla="*/ 10468849 w 11155171"/>
              <a:gd name="connsiteY3" fmla="*/ 497754 h 684092"/>
              <a:gd name="connsiteX4" fmla="*/ 10083637 w 11155171"/>
              <a:gd name="connsiteY4" fmla="*/ 409369 h 684092"/>
              <a:gd name="connsiteX5" fmla="*/ 10066872 w 11155171"/>
              <a:gd name="connsiteY5" fmla="*/ 398979 h 684092"/>
              <a:gd name="connsiteX6" fmla="*/ 9952257 w 11155171"/>
              <a:gd name="connsiteY6" fmla="*/ 445708 h 684092"/>
              <a:gd name="connsiteX7" fmla="*/ 9684077 w 11155171"/>
              <a:gd name="connsiteY7" fmla="*/ 486378 h 684092"/>
              <a:gd name="connsiteX8" fmla="*/ 9049245 w 11155171"/>
              <a:gd name="connsiteY8" fmla="*/ 170297 h 684092"/>
              <a:gd name="connsiteX9" fmla="*/ 9048201 w 11155171"/>
              <a:gd name="connsiteY9" fmla="*/ 167770 h 684092"/>
              <a:gd name="connsiteX10" fmla="*/ 9047157 w 11155171"/>
              <a:gd name="connsiteY10" fmla="*/ 170297 h 684092"/>
              <a:gd name="connsiteX11" fmla="*/ 8412325 w 11155171"/>
              <a:gd name="connsiteY11" fmla="*/ 486378 h 684092"/>
              <a:gd name="connsiteX12" fmla="*/ 7841016 w 11155171"/>
              <a:gd name="connsiteY12" fmla="*/ 258206 h 684092"/>
              <a:gd name="connsiteX13" fmla="*/ 7828088 w 11155171"/>
              <a:gd name="connsiteY13" fmla="*/ 240315 h 684092"/>
              <a:gd name="connsiteX14" fmla="*/ 7826622 w 11155171"/>
              <a:gd name="connsiteY14" fmla="*/ 245587 h 684092"/>
              <a:gd name="connsiteX15" fmla="*/ 7399500 w 11155171"/>
              <a:gd name="connsiteY15" fmla="*/ 561668 h 684092"/>
              <a:gd name="connsiteX16" fmla="*/ 7015117 w 11155171"/>
              <a:gd name="connsiteY16" fmla="*/ 333496 h 684092"/>
              <a:gd name="connsiteX17" fmla="*/ 6993267 w 11155171"/>
              <a:gd name="connsiteY17" fmla="*/ 288553 h 684092"/>
              <a:gd name="connsiteX18" fmla="*/ 6937182 w 11155171"/>
              <a:gd name="connsiteY18" fmla="*/ 378145 h 684092"/>
              <a:gd name="connsiteX19" fmla="*/ 6365873 w 11155171"/>
              <a:gd name="connsiteY19" fmla="*/ 641525 h 684092"/>
              <a:gd name="connsiteX20" fmla="*/ 5794564 w 11155171"/>
              <a:gd name="connsiteY20" fmla="*/ 378145 h 684092"/>
              <a:gd name="connsiteX21" fmla="*/ 5738828 w 11155171"/>
              <a:gd name="connsiteY21" fmla="*/ 289111 h 684092"/>
              <a:gd name="connsiteX22" fmla="*/ 5680267 w 11155171"/>
              <a:gd name="connsiteY22" fmla="*/ 378145 h 684092"/>
              <a:gd name="connsiteX23" fmla="*/ 5079999 w 11155171"/>
              <a:gd name="connsiteY23" fmla="*/ 641525 h 684092"/>
              <a:gd name="connsiteX24" fmla="*/ 4479729 w 11155171"/>
              <a:gd name="connsiteY24" fmla="*/ 378145 h 684092"/>
              <a:gd name="connsiteX25" fmla="*/ 4436870 w 11155171"/>
              <a:gd name="connsiteY25" fmla="*/ 312982 h 684092"/>
              <a:gd name="connsiteX26" fmla="*/ 4409605 w 11155171"/>
              <a:gd name="connsiteY26" fmla="*/ 351793 h 684092"/>
              <a:gd name="connsiteX27" fmla="*/ 4140199 w 11155171"/>
              <a:gd name="connsiteY27" fmla="*/ 482863 h 684092"/>
              <a:gd name="connsiteX28" fmla="*/ 3870791 w 11155171"/>
              <a:gd name="connsiteY28" fmla="*/ 351793 h 684092"/>
              <a:gd name="connsiteX29" fmla="*/ 3852385 w 11155171"/>
              <a:gd name="connsiteY29" fmla="*/ 325591 h 684092"/>
              <a:gd name="connsiteX30" fmla="*/ 3850807 w 11155171"/>
              <a:gd name="connsiteY30" fmla="*/ 327838 h 684092"/>
              <a:gd name="connsiteX31" fmla="*/ 3581399 w 11155171"/>
              <a:gd name="connsiteY31" fmla="*/ 458908 h 684092"/>
              <a:gd name="connsiteX32" fmla="*/ 3311992 w 11155171"/>
              <a:gd name="connsiteY32" fmla="*/ 327838 h 684092"/>
              <a:gd name="connsiteX33" fmla="*/ 3309484 w 11155171"/>
              <a:gd name="connsiteY33" fmla="*/ 324268 h 684092"/>
              <a:gd name="connsiteX34" fmla="*/ 3297321 w 11155171"/>
              <a:gd name="connsiteY34" fmla="*/ 368011 h 684092"/>
              <a:gd name="connsiteX35" fmla="*/ 2870199 w 11155171"/>
              <a:gd name="connsiteY35" fmla="*/ 684092 h 684092"/>
              <a:gd name="connsiteX36" fmla="*/ 2485816 w 11155171"/>
              <a:gd name="connsiteY36" fmla="*/ 455920 h 684092"/>
              <a:gd name="connsiteX37" fmla="*/ 2466974 w 11155171"/>
              <a:gd name="connsiteY37" fmla="*/ 417165 h 684092"/>
              <a:gd name="connsiteX38" fmla="*/ 2448133 w 11155171"/>
              <a:gd name="connsiteY38" fmla="*/ 455920 h 684092"/>
              <a:gd name="connsiteX39" fmla="*/ 2063749 w 11155171"/>
              <a:gd name="connsiteY39" fmla="*/ 684092 h 684092"/>
              <a:gd name="connsiteX40" fmla="*/ 1679366 w 11155171"/>
              <a:gd name="connsiteY40" fmla="*/ 455920 h 684092"/>
              <a:gd name="connsiteX41" fmla="*/ 1656527 w 11155171"/>
              <a:gd name="connsiteY41" fmla="*/ 408942 h 684092"/>
              <a:gd name="connsiteX42" fmla="*/ 1654382 w 11155171"/>
              <a:gd name="connsiteY42" fmla="*/ 413353 h 684092"/>
              <a:gd name="connsiteX43" fmla="*/ 1269999 w 11155171"/>
              <a:gd name="connsiteY43" fmla="*/ 641525 h 684092"/>
              <a:gd name="connsiteX44" fmla="*/ 885616 w 11155171"/>
              <a:gd name="connsiteY44" fmla="*/ 413353 h 684092"/>
              <a:gd name="connsiteX45" fmla="*/ 866774 w 11155171"/>
              <a:gd name="connsiteY45" fmla="*/ 374597 h 684092"/>
              <a:gd name="connsiteX46" fmla="*/ 847933 w 11155171"/>
              <a:gd name="connsiteY46" fmla="*/ 413353 h 684092"/>
              <a:gd name="connsiteX47" fmla="*/ 463550 w 11155171"/>
              <a:gd name="connsiteY47" fmla="*/ 641525 h 684092"/>
              <a:gd name="connsiteX48" fmla="*/ 0 w 11155171"/>
              <a:gd name="connsiteY48" fmla="*/ 124000 h 684092"/>
              <a:gd name="connsiteX49" fmla="*/ 9418 w 11155171"/>
              <a:gd name="connsiteY49" fmla="*/ 19701 h 68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155171" h="684092">
                <a:moveTo>
                  <a:pt x="14895" y="0"/>
                </a:moveTo>
                <a:lnTo>
                  <a:pt x="11155171" y="0"/>
                </a:lnTo>
                <a:lnTo>
                  <a:pt x="11143827" y="84528"/>
                </a:lnTo>
                <a:cubicBezTo>
                  <a:pt x="11079582" y="320356"/>
                  <a:pt x="10801795" y="497754"/>
                  <a:pt x="10468849" y="497754"/>
                </a:cubicBezTo>
                <a:cubicBezTo>
                  <a:pt x="10326158" y="497754"/>
                  <a:pt x="10193598" y="465171"/>
                  <a:pt x="10083637" y="409369"/>
                </a:cubicBezTo>
                <a:lnTo>
                  <a:pt x="10066872" y="398979"/>
                </a:lnTo>
                <a:lnTo>
                  <a:pt x="9952257" y="445708"/>
                </a:lnTo>
                <a:cubicBezTo>
                  <a:pt x="9869829" y="471897"/>
                  <a:pt x="9779204" y="486378"/>
                  <a:pt x="9684077" y="486378"/>
                </a:cubicBezTo>
                <a:cubicBezTo>
                  <a:pt x="9398695" y="486378"/>
                  <a:pt x="9153837" y="356045"/>
                  <a:pt x="9049245" y="170297"/>
                </a:cubicBezTo>
                <a:lnTo>
                  <a:pt x="9048201" y="167770"/>
                </a:lnTo>
                <a:lnTo>
                  <a:pt x="9047157" y="170297"/>
                </a:lnTo>
                <a:cubicBezTo>
                  <a:pt x="8942565" y="356045"/>
                  <a:pt x="8697707" y="486378"/>
                  <a:pt x="8412325" y="486378"/>
                </a:cubicBezTo>
                <a:cubicBezTo>
                  <a:pt x="8174506" y="486378"/>
                  <a:pt x="7964830" y="395869"/>
                  <a:pt x="7841016" y="258206"/>
                </a:cubicBezTo>
                <a:lnTo>
                  <a:pt x="7828088" y="240315"/>
                </a:lnTo>
                <a:lnTo>
                  <a:pt x="7826622" y="245587"/>
                </a:lnTo>
                <a:cubicBezTo>
                  <a:pt x="7756251" y="431335"/>
                  <a:pt x="7591509" y="561668"/>
                  <a:pt x="7399500" y="561668"/>
                </a:cubicBezTo>
                <a:cubicBezTo>
                  <a:pt x="7239492" y="561668"/>
                  <a:pt x="7098420" y="471159"/>
                  <a:pt x="7015117" y="333496"/>
                </a:cubicBezTo>
                <a:lnTo>
                  <a:pt x="6993267" y="288553"/>
                </a:lnTo>
                <a:lnTo>
                  <a:pt x="6937182" y="378145"/>
                </a:lnTo>
                <a:cubicBezTo>
                  <a:pt x="6813368" y="537050"/>
                  <a:pt x="6603691" y="641525"/>
                  <a:pt x="6365873" y="641525"/>
                </a:cubicBezTo>
                <a:cubicBezTo>
                  <a:pt x="6128054" y="641525"/>
                  <a:pt x="5918378" y="537050"/>
                  <a:pt x="5794564" y="378145"/>
                </a:cubicBezTo>
                <a:lnTo>
                  <a:pt x="5738828" y="289111"/>
                </a:lnTo>
                <a:lnTo>
                  <a:pt x="5680267" y="378145"/>
                </a:lnTo>
                <a:cubicBezTo>
                  <a:pt x="5550177" y="537050"/>
                  <a:pt x="5329872" y="641525"/>
                  <a:pt x="5079999" y="641525"/>
                </a:cubicBezTo>
                <a:cubicBezTo>
                  <a:pt x="4830124" y="641525"/>
                  <a:pt x="4609819" y="537050"/>
                  <a:pt x="4479729" y="378145"/>
                </a:cubicBezTo>
                <a:lnTo>
                  <a:pt x="4436870" y="312982"/>
                </a:lnTo>
                <a:lnTo>
                  <a:pt x="4409605" y="351793"/>
                </a:lnTo>
                <a:cubicBezTo>
                  <a:pt x="4340658" y="432775"/>
                  <a:pt x="4245409" y="482863"/>
                  <a:pt x="4140199" y="482863"/>
                </a:cubicBezTo>
                <a:cubicBezTo>
                  <a:pt x="4034989" y="482863"/>
                  <a:pt x="3939739" y="432775"/>
                  <a:pt x="3870791" y="351793"/>
                </a:cubicBezTo>
                <a:lnTo>
                  <a:pt x="3852385" y="325591"/>
                </a:lnTo>
                <a:lnTo>
                  <a:pt x="3850807" y="327838"/>
                </a:lnTo>
                <a:cubicBezTo>
                  <a:pt x="3781859" y="408820"/>
                  <a:pt x="3686609" y="458908"/>
                  <a:pt x="3581399" y="458908"/>
                </a:cubicBezTo>
                <a:cubicBezTo>
                  <a:pt x="3476189" y="458908"/>
                  <a:pt x="3380939" y="408820"/>
                  <a:pt x="3311992" y="327838"/>
                </a:cubicBezTo>
                <a:lnTo>
                  <a:pt x="3309484" y="324268"/>
                </a:lnTo>
                <a:lnTo>
                  <a:pt x="3297321" y="368011"/>
                </a:lnTo>
                <a:cubicBezTo>
                  <a:pt x="3226951" y="553759"/>
                  <a:pt x="3062208" y="684092"/>
                  <a:pt x="2870199" y="684092"/>
                </a:cubicBezTo>
                <a:cubicBezTo>
                  <a:pt x="2710192" y="684092"/>
                  <a:pt x="2569119" y="593583"/>
                  <a:pt x="2485816" y="455920"/>
                </a:cubicBezTo>
                <a:lnTo>
                  <a:pt x="2466974" y="417165"/>
                </a:lnTo>
                <a:lnTo>
                  <a:pt x="2448133" y="455920"/>
                </a:lnTo>
                <a:cubicBezTo>
                  <a:pt x="2364829" y="593583"/>
                  <a:pt x="2223757" y="684092"/>
                  <a:pt x="2063749" y="684092"/>
                </a:cubicBezTo>
                <a:cubicBezTo>
                  <a:pt x="1903742" y="684092"/>
                  <a:pt x="1762669" y="593583"/>
                  <a:pt x="1679366" y="455920"/>
                </a:cubicBezTo>
                <a:lnTo>
                  <a:pt x="1656527" y="408942"/>
                </a:lnTo>
                <a:lnTo>
                  <a:pt x="1654382" y="413353"/>
                </a:lnTo>
                <a:cubicBezTo>
                  <a:pt x="1571079" y="551016"/>
                  <a:pt x="1430007" y="641525"/>
                  <a:pt x="1269999" y="641525"/>
                </a:cubicBezTo>
                <a:cubicBezTo>
                  <a:pt x="1109992" y="641525"/>
                  <a:pt x="968920" y="551016"/>
                  <a:pt x="885616" y="413353"/>
                </a:cubicBezTo>
                <a:lnTo>
                  <a:pt x="866774" y="374597"/>
                </a:lnTo>
                <a:lnTo>
                  <a:pt x="847933" y="413353"/>
                </a:lnTo>
                <a:cubicBezTo>
                  <a:pt x="764630" y="551016"/>
                  <a:pt x="623557" y="641525"/>
                  <a:pt x="463550" y="641525"/>
                </a:cubicBezTo>
                <a:cubicBezTo>
                  <a:pt x="207538" y="641525"/>
                  <a:pt x="0" y="409821"/>
                  <a:pt x="0" y="124000"/>
                </a:cubicBezTo>
                <a:cubicBezTo>
                  <a:pt x="0" y="88272"/>
                  <a:pt x="3243" y="53390"/>
                  <a:pt x="9418" y="197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29" name="รูปแบบอิสระ: รูปร่าง 28">
            <a:extLst>
              <a:ext uri="{FF2B5EF4-FFF2-40B4-BE49-F238E27FC236}">
                <a16:creationId xmlns:a16="http://schemas.microsoft.com/office/drawing/2014/main" id="{D523488E-4612-429C-B978-FDAF3066C5C7}"/>
              </a:ext>
            </a:extLst>
          </p:cNvPr>
          <p:cNvSpPr/>
          <p:nvPr/>
        </p:nvSpPr>
        <p:spPr>
          <a:xfrm>
            <a:off x="1672216" y="1395323"/>
            <a:ext cx="7024623" cy="3422666"/>
          </a:xfrm>
          <a:custGeom>
            <a:avLst/>
            <a:gdLst>
              <a:gd name="connsiteX0" fmla="*/ 314085 w 9396733"/>
              <a:gd name="connsiteY0" fmla="*/ 1417749 h 2420573"/>
              <a:gd name="connsiteX1" fmla="*/ 240513 w 9396733"/>
              <a:gd name="connsiteY1" fmla="*/ 440287 h 2420573"/>
              <a:gd name="connsiteX2" fmla="*/ 2552789 w 9396733"/>
              <a:gd name="connsiteY2" fmla="*/ 167018 h 2420573"/>
              <a:gd name="connsiteX3" fmla="*/ 8491133 w 9396733"/>
              <a:gd name="connsiteY3" fmla="*/ 135487 h 2420573"/>
              <a:gd name="connsiteX4" fmla="*/ 8743382 w 9396733"/>
              <a:gd name="connsiteY4" fmla="*/ 1953777 h 2420573"/>
              <a:gd name="connsiteX5" fmla="*/ 2384623 w 9396733"/>
              <a:gd name="connsiteY5" fmla="*/ 2395211 h 2420573"/>
              <a:gd name="connsiteX6" fmla="*/ 314085 w 9396733"/>
              <a:gd name="connsiteY6" fmla="*/ 1417749 h 2420573"/>
              <a:gd name="connsiteX0" fmla="*/ 8957 w 9091605"/>
              <a:gd name="connsiteY0" fmla="*/ 1411600 h 2414424"/>
              <a:gd name="connsiteX1" fmla="*/ 1364792 w 9091605"/>
              <a:gd name="connsiteY1" fmla="*/ 265973 h 2414424"/>
              <a:gd name="connsiteX2" fmla="*/ 2247661 w 9091605"/>
              <a:gd name="connsiteY2" fmla="*/ 160869 h 2414424"/>
              <a:gd name="connsiteX3" fmla="*/ 8186005 w 9091605"/>
              <a:gd name="connsiteY3" fmla="*/ 129338 h 2414424"/>
              <a:gd name="connsiteX4" fmla="*/ 8438254 w 9091605"/>
              <a:gd name="connsiteY4" fmla="*/ 1947628 h 2414424"/>
              <a:gd name="connsiteX5" fmla="*/ 2079495 w 9091605"/>
              <a:gd name="connsiteY5" fmla="*/ 2389062 h 2414424"/>
              <a:gd name="connsiteX6" fmla="*/ 8957 w 9091605"/>
              <a:gd name="connsiteY6" fmla="*/ 1411600 h 2414424"/>
              <a:gd name="connsiteX0" fmla="*/ 39156 w 8007707"/>
              <a:gd name="connsiteY0" fmla="*/ 1642828 h 2400376"/>
              <a:gd name="connsiteX1" fmla="*/ 280894 w 8007707"/>
              <a:gd name="connsiteY1" fmla="*/ 265973 h 2400376"/>
              <a:gd name="connsiteX2" fmla="*/ 1163763 w 8007707"/>
              <a:gd name="connsiteY2" fmla="*/ 160869 h 2400376"/>
              <a:gd name="connsiteX3" fmla="*/ 7102107 w 8007707"/>
              <a:gd name="connsiteY3" fmla="*/ 129338 h 2400376"/>
              <a:gd name="connsiteX4" fmla="*/ 7354356 w 8007707"/>
              <a:gd name="connsiteY4" fmla="*/ 1947628 h 2400376"/>
              <a:gd name="connsiteX5" fmla="*/ 995597 w 8007707"/>
              <a:gd name="connsiteY5" fmla="*/ 2389062 h 2400376"/>
              <a:gd name="connsiteX6" fmla="*/ 39156 w 8007707"/>
              <a:gd name="connsiteY6" fmla="*/ 1642828 h 2400376"/>
              <a:gd name="connsiteX0" fmla="*/ 80427 w 7983917"/>
              <a:gd name="connsiteY0" fmla="*/ 1642828 h 2400376"/>
              <a:gd name="connsiteX1" fmla="*/ 322165 w 7983917"/>
              <a:gd name="connsiteY1" fmla="*/ 265973 h 2400376"/>
              <a:gd name="connsiteX2" fmla="*/ 2455765 w 7983917"/>
              <a:gd name="connsiteY2" fmla="*/ 160869 h 2400376"/>
              <a:gd name="connsiteX3" fmla="*/ 7143378 w 7983917"/>
              <a:gd name="connsiteY3" fmla="*/ 129338 h 2400376"/>
              <a:gd name="connsiteX4" fmla="*/ 7395627 w 7983917"/>
              <a:gd name="connsiteY4" fmla="*/ 1947628 h 2400376"/>
              <a:gd name="connsiteX5" fmla="*/ 1036868 w 7983917"/>
              <a:gd name="connsiteY5" fmla="*/ 2389062 h 2400376"/>
              <a:gd name="connsiteX6" fmla="*/ 80427 w 7983917"/>
              <a:gd name="connsiteY6" fmla="*/ 1642828 h 2400376"/>
              <a:gd name="connsiteX0" fmla="*/ 81413 w 7983862"/>
              <a:gd name="connsiteY0" fmla="*/ 1712762 h 2470310"/>
              <a:gd name="connsiteX1" fmla="*/ 323151 w 7983862"/>
              <a:gd name="connsiteY1" fmla="*/ 335907 h 2470310"/>
              <a:gd name="connsiteX2" fmla="*/ 2477772 w 7983862"/>
              <a:gd name="connsiteY2" fmla="*/ 62638 h 2470310"/>
              <a:gd name="connsiteX3" fmla="*/ 7144364 w 7983862"/>
              <a:gd name="connsiteY3" fmla="*/ 199272 h 2470310"/>
              <a:gd name="connsiteX4" fmla="*/ 7396613 w 7983862"/>
              <a:gd name="connsiteY4" fmla="*/ 2017562 h 2470310"/>
              <a:gd name="connsiteX5" fmla="*/ 1037854 w 7983862"/>
              <a:gd name="connsiteY5" fmla="*/ 2458996 h 2470310"/>
              <a:gd name="connsiteX6" fmla="*/ 81413 w 7983862"/>
              <a:gd name="connsiteY6" fmla="*/ 1712762 h 2470310"/>
              <a:gd name="connsiteX0" fmla="*/ 49356 w 8098950"/>
              <a:gd name="connsiteY0" fmla="*/ 1765314 h 2467584"/>
              <a:gd name="connsiteX1" fmla="*/ 438239 w 8098950"/>
              <a:gd name="connsiteY1" fmla="*/ 335907 h 2467584"/>
              <a:gd name="connsiteX2" fmla="*/ 2592860 w 8098950"/>
              <a:gd name="connsiteY2" fmla="*/ 62638 h 2467584"/>
              <a:gd name="connsiteX3" fmla="*/ 7259452 w 8098950"/>
              <a:gd name="connsiteY3" fmla="*/ 199272 h 2467584"/>
              <a:gd name="connsiteX4" fmla="*/ 7511701 w 8098950"/>
              <a:gd name="connsiteY4" fmla="*/ 2017562 h 2467584"/>
              <a:gd name="connsiteX5" fmla="*/ 1152942 w 8098950"/>
              <a:gd name="connsiteY5" fmla="*/ 2458996 h 2467584"/>
              <a:gd name="connsiteX6" fmla="*/ 49356 w 8098950"/>
              <a:gd name="connsiteY6" fmla="*/ 1765314 h 2467584"/>
              <a:gd name="connsiteX0" fmla="*/ 78265 w 8127859"/>
              <a:gd name="connsiteY0" fmla="*/ 1765314 h 2467584"/>
              <a:gd name="connsiteX1" fmla="*/ 467148 w 8127859"/>
              <a:gd name="connsiteY1" fmla="*/ 335907 h 2467584"/>
              <a:gd name="connsiteX2" fmla="*/ 2621769 w 8127859"/>
              <a:gd name="connsiteY2" fmla="*/ 62638 h 2467584"/>
              <a:gd name="connsiteX3" fmla="*/ 7288361 w 8127859"/>
              <a:gd name="connsiteY3" fmla="*/ 199272 h 2467584"/>
              <a:gd name="connsiteX4" fmla="*/ 7540610 w 8127859"/>
              <a:gd name="connsiteY4" fmla="*/ 2017562 h 2467584"/>
              <a:gd name="connsiteX5" fmla="*/ 1581245 w 8127859"/>
              <a:gd name="connsiteY5" fmla="*/ 2458996 h 2467584"/>
              <a:gd name="connsiteX6" fmla="*/ 78265 w 8127859"/>
              <a:gd name="connsiteY6" fmla="*/ 1765314 h 2467584"/>
              <a:gd name="connsiteX0" fmla="*/ 78265 w 7927017"/>
              <a:gd name="connsiteY0" fmla="*/ 1782019 h 2555426"/>
              <a:gd name="connsiteX1" fmla="*/ 467148 w 7927017"/>
              <a:gd name="connsiteY1" fmla="*/ 352612 h 2555426"/>
              <a:gd name="connsiteX2" fmla="*/ 2621769 w 7927017"/>
              <a:gd name="connsiteY2" fmla="*/ 79343 h 2555426"/>
              <a:gd name="connsiteX3" fmla="*/ 7288361 w 7927017"/>
              <a:gd name="connsiteY3" fmla="*/ 215977 h 2555426"/>
              <a:gd name="connsiteX4" fmla="*/ 7225300 w 7927017"/>
              <a:gd name="connsiteY4" fmla="*/ 2286516 h 2555426"/>
              <a:gd name="connsiteX5" fmla="*/ 1581245 w 7927017"/>
              <a:gd name="connsiteY5" fmla="*/ 2475701 h 2555426"/>
              <a:gd name="connsiteX6" fmla="*/ 78265 w 7927017"/>
              <a:gd name="connsiteY6" fmla="*/ 1782019 h 2555426"/>
              <a:gd name="connsiteX0" fmla="*/ 78265 w 7658399"/>
              <a:gd name="connsiteY0" fmla="*/ 1782019 h 2555426"/>
              <a:gd name="connsiteX1" fmla="*/ 467148 w 7658399"/>
              <a:gd name="connsiteY1" fmla="*/ 352612 h 2555426"/>
              <a:gd name="connsiteX2" fmla="*/ 2621769 w 7658399"/>
              <a:gd name="connsiteY2" fmla="*/ 79343 h 2555426"/>
              <a:gd name="connsiteX3" fmla="*/ 7288361 w 7658399"/>
              <a:gd name="connsiteY3" fmla="*/ 215977 h 2555426"/>
              <a:gd name="connsiteX4" fmla="*/ 7225300 w 7658399"/>
              <a:gd name="connsiteY4" fmla="*/ 2286516 h 2555426"/>
              <a:gd name="connsiteX5" fmla="*/ 1581245 w 7658399"/>
              <a:gd name="connsiteY5" fmla="*/ 2475701 h 2555426"/>
              <a:gd name="connsiteX6" fmla="*/ 78265 w 7658399"/>
              <a:gd name="connsiteY6" fmla="*/ 1782019 h 2555426"/>
              <a:gd name="connsiteX0" fmla="*/ 78265 w 7384537"/>
              <a:gd name="connsiteY0" fmla="*/ 1823511 h 2596918"/>
              <a:gd name="connsiteX1" fmla="*/ 467148 w 7384537"/>
              <a:gd name="connsiteY1" fmla="*/ 394104 h 2596918"/>
              <a:gd name="connsiteX2" fmla="*/ 2621769 w 7384537"/>
              <a:gd name="connsiteY2" fmla="*/ 120835 h 2596918"/>
              <a:gd name="connsiteX3" fmla="*/ 6804885 w 7384537"/>
              <a:gd name="connsiteY3" fmla="*/ 194407 h 2596918"/>
              <a:gd name="connsiteX4" fmla="*/ 7225300 w 7384537"/>
              <a:gd name="connsiteY4" fmla="*/ 2328008 h 2596918"/>
              <a:gd name="connsiteX5" fmla="*/ 1581245 w 7384537"/>
              <a:gd name="connsiteY5" fmla="*/ 2517193 h 2596918"/>
              <a:gd name="connsiteX6" fmla="*/ 78265 w 7384537"/>
              <a:gd name="connsiteY6" fmla="*/ 1823511 h 2596918"/>
              <a:gd name="connsiteX0" fmla="*/ 78265 w 7524967"/>
              <a:gd name="connsiteY0" fmla="*/ 1823511 h 2596918"/>
              <a:gd name="connsiteX1" fmla="*/ 467148 w 7524967"/>
              <a:gd name="connsiteY1" fmla="*/ 394104 h 2596918"/>
              <a:gd name="connsiteX2" fmla="*/ 2621769 w 7524967"/>
              <a:gd name="connsiteY2" fmla="*/ 120835 h 2596918"/>
              <a:gd name="connsiteX3" fmla="*/ 6804885 w 7524967"/>
              <a:gd name="connsiteY3" fmla="*/ 194407 h 2596918"/>
              <a:gd name="connsiteX4" fmla="*/ 7225300 w 7524967"/>
              <a:gd name="connsiteY4" fmla="*/ 2328008 h 2596918"/>
              <a:gd name="connsiteX5" fmla="*/ 1581245 w 7524967"/>
              <a:gd name="connsiteY5" fmla="*/ 2517193 h 2596918"/>
              <a:gd name="connsiteX6" fmla="*/ 78265 w 7524967"/>
              <a:gd name="connsiteY6" fmla="*/ 1823511 h 2596918"/>
              <a:gd name="connsiteX0" fmla="*/ 78265 w 7265028"/>
              <a:gd name="connsiteY0" fmla="*/ 1834858 h 2702657"/>
              <a:gd name="connsiteX1" fmla="*/ 467148 w 7265028"/>
              <a:gd name="connsiteY1" fmla="*/ 405451 h 2702657"/>
              <a:gd name="connsiteX2" fmla="*/ 2621769 w 7265028"/>
              <a:gd name="connsiteY2" fmla="*/ 132182 h 2702657"/>
              <a:gd name="connsiteX3" fmla="*/ 6804885 w 7265028"/>
              <a:gd name="connsiteY3" fmla="*/ 205754 h 2702657"/>
              <a:gd name="connsiteX4" fmla="*/ 6804886 w 7265028"/>
              <a:gd name="connsiteY4" fmla="*/ 2497010 h 2702657"/>
              <a:gd name="connsiteX5" fmla="*/ 1581245 w 7265028"/>
              <a:gd name="connsiteY5" fmla="*/ 2528540 h 2702657"/>
              <a:gd name="connsiteX6" fmla="*/ 78265 w 7265028"/>
              <a:gd name="connsiteY6" fmla="*/ 1834858 h 2702657"/>
              <a:gd name="connsiteX0" fmla="*/ 78265 w 7115941"/>
              <a:gd name="connsiteY0" fmla="*/ 1841689 h 2777874"/>
              <a:gd name="connsiteX1" fmla="*/ 467148 w 7115941"/>
              <a:gd name="connsiteY1" fmla="*/ 412282 h 2777874"/>
              <a:gd name="connsiteX2" fmla="*/ 2621769 w 7115941"/>
              <a:gd name="connsiteY2" fmla="*/ 139013 h 2777874"/>
              <a:gd name="connsiteX3" fmla="*/ 6804885 w 7115941"/>
              <a:gd name="connsiteY3" fmla="*/ 212585 h 2777874"/>
              <a:gd name="connsiteX4" fmla="*/ 6458044 w 7115941"/>
              <a:gd name="connsiteY4" fmla="*/ 2598434 h 2777874"/>
              <a:gd name="connsiteX5" fmla="*/ 1581245 w 7115941"/>
              <a:gd name="connsiteY5" fmla="*/ 2535371 h 2777874"/>
              <a:gd name="connsiteX6" fmla="*/ 78265 w 7115941"/>
              <a:gd name="connsiteY6" fmla="*/ 1841689 h 2777874"/>
              <a:gd name="connsiteX0" fmla="*/ 39963 w 7077639"/>
              <a:gd name="connsiteY0" fmla="*/ 1841689 h 2777874"/>
              <a:gd name="connsiteX1" fmla="*/ 428846 w 7077639"/>
              <a:gd name="connsiteY1" fmla="*/ 412282 h 2777874"/>
              <a:gd name="connsiteX2" fmla="*/ 2583467 w 7077639"/>
              <a:gd name="connsiteY2" fmla="*/ 139013 h 2777874"/>
              <a:gd name="connsiteX3" fmla="*/ 6766583 w 7077639"/>
              <a:gd name="connsiteY3" fmla="*/ 212585 h 2777874"/>
              <a:gd name="connsiteX4" fmla="*/ 6419742 w 7077639"/>
              <a:gd name="connsiteY4" fmla="*/ 2598434 h 2777874"/>
              <a:gd name="connsiteX5" fmla="*/ 1542943 w 7077639"/>
              <a:gd name="connsiteY5" fmla="*/ 2535371 h 2777874"/>
              <a:gd name="connsiteX6" fmla="*/ 39963 w 7077639"/>
              <a:gd name="connsiteY6" fmla="*/ 1841689 h 2777874"/>
              <a:gd name="connsiteX0" fmla="*/ 73218 w 7110894"/>
              <a:gd name="connsiteY0" fmla="*/ 1842684 h 2778869"/>
              <a:gd name="connsiteX1" fmla="*/ 251894 w 7110894"/>
              <a:gd name="connsiteY1" fmla="*/ 434298 h 2778869"/>
              <a:gd name="connsiteX2" fmla="*/ 2616722 w 7110894"/>
              <a:gd name="connsiteY2" fmla="*/ 140008 h 2778869"/>
              <a:gd name="connsiteX3" fmla="*/ 6799838 w 7110894"/>
              <a:gd name="connsiteY3" fmla="*/ 213580 h 2778869"/>
              <a:gd name="connsiteX4" fmla="*/ 6452997 w 7110894"/>
              <a:gd name="connsiteY4" fmla="*/ 2599429 h 2778869"/>
              <a:gd name="connsiteX5" fmla="*/ 1576198 w 7110894"/>
              <a:gd name="connsiteY5" fmla="*/ 2536366 h 2778869"/>
              <a:gd name="connsiteX6" fmla="*/ 73218 w 7110894"/>
              <a:gd name="connsiteY6" fmla="*/ 1842684 h 2778869"/>
              <a:gd name="connsiteX0" fmla="*/ 308865 w 7041741"/>
              <a:gd name="connsiteY0" fmla="*/ 2294629 h 2761984"/>
              <a:gd name="connsiteX1" fmla="*/ 182741 w 7041741"/>
              <a:gd name="connsiteY1" fmla="*/ 434298 h 2761984"/>
              <a:gd name="connsiteX2" fmla="*/ 2547569 w 7041741"/>
              <a:gd name="connsiteY2" fmla="*/ 140008 h 2761984"/>
              <a:gd name="connsiteX3" fmla="*/ 6730685 w 7041741"/>
              <a:gd name="connsiteY3" fmla="*/ 213580 h 2761984"/>
              <a:gd name="connsiteX4" fmla="*/ 6383844 w 7041741"/>
              <a:gd name="connsiteY4" fmla="*/ 2599429 h 2761984"/>
              <a:gd name="connsiteX5" fmla="*/ 1507045 w 7041741"/>
              <a:gd name="connsiteY5" fmla="*/ 2536366 h 2761984"/>
              <a:gd name="connsiteX6" fmla="*/ 308865 w 7041741"/>
              <a:gd name="connsiteY6" fmla="*/ 2294629 h 2761984"/>
              <a:gd name="connsiteX0" fmla="*/ 361095 w 7093971"/>
              <a:gd name="connsiteY0" fmla="*/ 2294629 h 2767211"/>
              <a:gd name="connsiteX1" fmla="*/ 234971 w 7093971"/>
              <a:gd name="connsiteY1" fmla="*/ 434298 h 2767211"/>
              <a:gd name="connsiteX2" fmla="*/ 2599799 w 7093971"/>
              <a:gd name="connsiteY2" fmla="*/ 140008 h 2767211"/>
              <a:gd name="connsiteX3" fmla="*/ 6782915 w 7093971"/>
              <a:gd name="connsiteY3" fmla="*/ 213580 h 2767211"/>
              <a:gd name="connsiteX4" fmla="*/ 6436074 w 7093971"/>
              <a:gd name="connsiteY4" fmla="*/ 2599429 h 2767211"/>
              <a:gd name="connsiteX5" fmla="*/ 2673371 w 7093971"/>
              <a:gd name="connsiteY5" fmla="*/ 2557387 h 2767211"/>
              <a:gd name="connsiteX6" fmla="*/ 361095 w 7093971"/>
              <a:gd name="connsiteY6" fmla="*/ 2294629 h 2767211"/>
              <a:gd name="connsiteX0" fmla="*/ 355533 w 7098919"/>
              <a:gd name="connsiteY0" fmla="*/ 2483816 h 2760482"/>
              <a:gd name="connsiteX1" fmla="*/ 239919 w 7098919"/>
              <a:gd name="connsiteY1" fmla="*/ 434298 h 2760482"/>
              <a:gd name="connsiteX2" fmla="*/ 2604747 w 7098919"/>
              <a:gd name="connsiteY2" fmla="*/ 140008 h 2760482"/>
              <a:gd name="connsiteX3" fmla="*/ 6787863 w 7098919"/>
              <a:gd name="connsiteY3" fmla="*/ 213580 h 2760482"/>
              <a:gd name="connsiteX4" fmla="*/ 6441022 w 7098919"/>
              <a:gd name="connsiteY4" fmla="*/ 2599429 h 2760482"/>
              <a:gd name="connsiteX5" fmla="*/ 2678319 w 7098919"/>
              <a:gd name="connsiteY5" fmla="*/ 2557387 h 2760482"/>
              <a:gd name="connsiteX6" fmla="*/ 355533 w 7098919"/>
              <a:gd name="connsiteY6" fmla="*/ 2483816 h 2760482"/>
              <a:gd name="connsiteX0" fmla="*/ 357800 w 7101186"/>
              <a:gd name="connsiteY0" fmla="*/ 2483816 h 2790070"/>
              <a:gd name="connsiteX1" fmla="*/ 242186 w 7101186"/>
              <a:gd name="connsiteY1" fmla="*/ 434298 h 2790070"/>
              <a:gd name="connsiteX2" fmla="*/ 2607014 w 7101186"/>
              <a:gd name="connsiteY2" fmla="*/ 140008 h 2790070"/>
              <a:gd name="connsiteX3" fmla="*/ 6790130 w 7101186"/>
              <a:gd name="connsiteY3" fmla="*/ 213580 h 2790070"/>
              <a:gd name="connsiteX4" fmla="*/ 6443289 w 7101186"/>
              <a:gd name="connsiteY4" fmla="*/ 2599429 h 2790070"/>
              <a:gd name="connsiteX5" fmla="*/ 2722628 w 7101186"/>
              <a:gd name="connsiteY5" fmla="*/ 2662491 h 2790070"/>
              <a:gd name="connsiteX6" fmla="*/ 357800 w 7101186"/>
              <a:gd name="connsiteY6" fmla="*/ 2483816 h 2790070"/>
              <a:gd name="connsiteX0" fmla="*/ 354177 w 7101451"/>
              <a:gd name="connsiteY0" fmla="*/ 2361194 h 2667448"/>
              <a:gd name="connsiteX1" fmla="*/ 238563 w 7101451"/>
              <a:gd name="connsiteY1" fmla="*/ 311676 h 2667448"/>
              <a:gd name="connsiteX2" fmla="*/ 2550839 w 7101451"/>
              <a:gd name="connsiteY2" fmla="*/ 479841 h 2667448"/>
              <a:gd name="connsiteX3" fmla="*/ 6786507 w 7101451"/>
              <a:gd name="connsiteY3" fmla="*/ 90958 h 2667448"/>
              <a:gd name="connsiteX4" fmla="*/ 6439666 w 7101451"/>
              <a:gd name="connsiteY4" fmla="*/ 2476807 h 2667448"/>
              <a:gd name="connsiteX5" fmla="*/ 2719005 w 7101451"/>
              <a:gd name="connsiteY5" fmla="*/ 2539869 h 2667448"/>
              <a:gd name="connsiteX6" fmla="*/ 354177 w 7101451"/>
              <a:gd name="connsiteY6" fmla="*/ 2361194 h 2667448"/>
              <a:gd name="connsiteX0" fmla="*/ 354177 w 7035039"/>
              <a:gd name="connsiteY0" fmla="*/ 2159754 h 2466008"/>
              <a:gd name="connsiteX1" fmla="*/ 238563 w 7035039"/>
              <a:gd name="connsiteY1" fmla="*/ 110236 h 2466008"/>
              <a:gd name="connsiteX2" fmla="*/ 2550839 w 7035039"/>
              <a:gd name="connsiteY2" fmla="*/ 278401 h 2466008"/>
              <a:gd name="connsiteX3" fmla="*/ 6691914 w 7035039"/>
              <a:gd name="connsiteY3" fmla="*/ 288911 h 2466008"/>
              <a:gd name="connsiteX4" fmla="*/ 6439666 w 7035039"/>
              <a:gd name="connsiteY4" fmla="*/ 2275367 h 2466008"/>
              <a:gd name="connsiteX5" fmla="*/ 2719005 w 7035039"/>
              <a:gd name="connsiteY5" fmla="*/ 2338429 h 2466008"/>
              <a:gd name="connsiteX6" fmla="*/ 354177 w 7035039"/>
              <a:gd name="connsiteY6" fmla="*/ 2159754 h 2466008"/>
              <a:gd name="connsiteX0" fmla="*/ 354177 w 7035039"/>
              <a:gd name="connsiteY0" fmla="*/ 2032980 h 2339234"/>
              <a:gd name="connsiteX1" fmla="*/ 238563 w 7035039"/>
              <a:gd name="connsiteY1" fmla="*/ 445918 h 2339234"/>
              <a:gd name="connsiteX2" fmla="*/ 2550839 w 7035039"/>
              <a:gd name="connsiteY2" fmla="*/ 151627 h 2339234"/>
              <a:gd name="connsiteX3" fmla="*/ 6691914 w 7035039"/>
              <a:gd name="connsiteY3" fmla="*/ 162137 h 2339234"/>
              <a:gd name="connsiteX4" fmla="*/ 6439666 w 7035039"/>
              <a:gd name="connsiteY4" fmla="*/ 2148593 h 2339234"/>
              <a:gd name="connsiteX5" fmla="*/ 2719005 w 7035039"/>
              <a:gd name="connsiteY5" fmla="*/ 2211655 h 2339234"/>
              <a:gd name="connsiteX6" fmla="*/ 354177 w 7035039"/>
              <a:gd name="connsiteY6" fmla="*/ 2032980 h 2339234"/>
              <a:gd name="connsiteX0" fmla="*/ 354177 w 7051946"/>
              <a:gd name="connsiteY0" fmla="*/ 2036072 h 2373083"/>
              <a:gd name="connsiteX1" fmla="*/ 238563 w 7051946"/>
              <a:gd name="connsiteY1" fmla="*/ 449010 h 2373083"/>
              <a:gd name="connsiteX2" fmla="*/ 2550839 w 7051946"/>
              <a:gd name="connsiteY2" fmla="*/ 154719 h 2373083"/>
              <a:gd name="connsiteX3" fmla="*/ 6691914 w 7051946"/>
              <a:gd name="connsiteY3" fmla="*/ 165229 h 2373083"/>
              <a:gd name="connsiteX4" fmla="*/ 6481708 w 7051946"/>
              <a:gd name="connsiteY4" fmla="*/ 2193727 h 2373083"/>
              <a:gd name="connsiteX5" fmla="*/ 2719005 w 7051946"/>
              <a:gd name="connsiteY5" fmla="*/ 2214747 h 2373083"/>
              <a:gd name="connsiteX6" fmla="*/ 354177 w 7051946"/>
              <a:gd name="connsiteY6" fmla="*/ 2036072 h 2373083"/>
              <a:gd name="connsiteX0" fmla="*/ 354177 w 7024623"/>
              <a:gd name="connsiteY0" fmla="*/ 1888157 h 2225168"/>
              <a:gd name="connsiteX1" fmla="*/ 238563 w 7024623"/>
              <a:gd name="connsiteY1" fmla="*/ 301095 h 2225168"/>
              <a:gd name="connsiteX2" fmla="*/ 2550839 w 7024623"/>
              <a:gd name="connsiteY2" fmla="*/ 6804 h 2225168"/>
              <a:gd name="connsiteX3" fmla="*/ 6649872 w 7024623"/>
              <a:gd name="connsiteY3" fmla="*/ 280072 h 2225168"/>
              <a:gd name="connsiteX4" fmla="*/ 6481708 w 7024623"/>
              <a:gd name="connsiteY4" fmla="*/ 2045812 h 2225168"/>
              <a:gd name="connsiteX5" fmla="*/ 2719005 w 7024623"/>
              <a:gd name="connsiteY5" fmla="*/ 2066832 h 2225168"/>
              <a:gd name="connsiteX6" fmla="*/ 354177 w 7024623"/>
              <a:gd name="connsiteY6" fmla="*/ 1888157 h 222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4623" h="2225168">
                <a:moveTo>
                  <a:pt x="354177" y="1888157"/>
                </a:moveTo>
                <a:cubicBezTo>
                  <a:pt x="-59230" y="1593867"/>
                  <a:pt x="-127547" y="614654"/>
                  <a:pt x="238563" y="301095"/>
                </a:cubicBezTo>
                <a:cubicBezTo>
                  <a:pt x="604673" y="-12464"/>
                  <a:pt x="1482288" y="10308"/>
                  <a:pt x="2550839" y="6804"/>
                </a:cubicBezTo>
                <a:cubicBezTo>
                  <a:pt x="3619390" y="3300"/>
                  <a:pt x="5994727" y="-59763"/>
                  <a:pt x="6649872" y="280072"/>
                </a:cubicBezTo>
                <a:cubicBezTo>
                  <a:pt x="7305017" y="619907"/>
                  <a:pt x="7005474" y="1921440"/>
                  <a:pt x="6481708" y="2045812"/>
                </a:cubicBezTo>
                <a:cubicBezTo>
                  <a:pt x="5463956" y="2422433"/>
                  <a:pt x="3740260" y="2093108"/>
                  <a:pt x="2719005" y="2066832"/>
                </a:cubicBezTo>
                <a:cubicBezTo>
                  <a:pt x="1697750" y="2040556"/>
                  <a:pt x="767584" y="2182447"/>
                  <a:pt x="354177" y="188815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7" name="รูปแบบอิสระ: รูปร่าง 26">
            <a:extLst>
              <a:ext uri="{FF2B5EF4-FFF2-40B4-BE49-F238E27FC236}">
                <a16:creationId xmlns:a16="http://schemas.microsoft.com/office/drawing/2014/main" id="{FC6706A9-D61E-4AD1-8D26-1F8FE60C73A8}"/>
              </a:ext>
            </a:extLst>
          </p:cNvPr>
          <p:cNvSpPr/>
          <p:nvPr/>
        </p:nvSpPr>
        <p:spPr>
          <a:xfrm>
            <a:off x="1691047" y="1508309"/>
            <a:ext cx="7024623" cy="3422666"/>
          </a:xfrm>
          <a:custGeom>
            <a:avLst/>
            <a:gdLst>
              <a:gd name="connsiteX0" fmla="*/ 314085 w 9396733"/>
              <a:gd name="connsiteY0" fmla="*/ 1417749 h 2420573"/>
              <a:gd name="connsiteX1" fmla="*/ 240513 w 9396733"/>
              <a:gd name="connsiteY1" fmla="*/ 440287 h 2420573"/>
              <a:gd name="connsiteX2" fmla="*/ 2552789 w 9396733"/>
              <a:gd name="connsiteY2" fmla="*/ 167018 h 2420573"/>
              <a:gd name="connsiteX3" fmla="*/ 8491133 w 9396733"/>
              <a:gd name="connsiteY3" fmla="*/ 135487 h 2420573"/>
              <a:gd name="connsiteX4" fmla="*/ 8743382 w 9396733"/>
              <a:gd name="connsiteY4" fmla="*/ 1953777 h 2420573"/>
              <a:gd name="connsiteX5" fmla="*/ 2384623 w 9396733"/>
              <a:gd name="connsiteY5" fmla="*/ 2395211 h 2420573"/>
              <a:gd name="connsiteX6" fmla="*/ 314085 w 9396733"/>
              <a:gd name="connsiteY6" fmla="*/ 1417749 h 2420573"/>
              <a:gd name="connsiteX0" fmla="*/ 8957 w 9091605"/>
              <a:gd name="connsiteY0" fmla="*/ 1411600 h 2414424"/>
              <a:gd name="connsiteX1" fmla="*/ 1364792 w 9091605"/>
              <a:gd name="connsiteY1" fmla="*/ 265973 h 2414424"/>
              <a:gd name="connsiteX2" fmla="*/ 2247661 w 9091605"/>
              <a:gd name="connsiteY2" fmla="*/ 160869 h 2414424"/>
              <a:gd name="connsiteX3" fmla="*/ 8186005 w 9091605"/>
              <a:gd name="connsiteY3" fmla="*/ 129338 h 2414424"/>
              <a:gd name="connsiteX4" fmla="*/ 8438254 w 9091605"/>
              <a:gd name="connsiteY4" fmla="*/ 1947628 h 2414424"/>
              <a:gd name="connsiteX5" fmla="*/ 2079495 w 9091605"/>
              <a:gd name="connsiteY5" fmla="*/ 2389062 h 2414424"/>
              <a:gd name="connsiteX6" fmla="*/ 8957 w 9091605"/>
              <a:gd name="connsiteY6" fmla="*/ 1411600 h 2414424"/>
              <a:gd name="connsiteX0" fmla="*/ 39156 w 8007707"/>
              <a:gd name="connsiteY0" fmla="*/ 1642828 h 2400376"/>
              <a:gd name="connsiteX1" fmla="*/ 280894 w 8007707"/>
              <a:gd name="connsiteY1" fmla="*/ 265973 h 2400376"/>
              <a:gd name="connsiteX2" fmla="*/ 1163763 w 8007707"/>
              <a:gd name="connsiteY2" fmla="*/ 160869 h 2400376"/>
              <a:gd name="connsiteX3" fmla="*/ 7102107 w 8007707"/>
              <a:gd name="connsiteY3" fmla="*/ 129338 h 2400376"/>
              <a:gd name="connsiteX4" fmla="*/ 7354356 w 8007707"/>
              <a:gd name="connsiteY4" fmla="*/ 1947628 h 2400376"/>
              <a:gd name="connsiteX5" fmla="*/ 995597 w 8007707"/>
              <a:gd name="connsiteY5" fmla="*/ 2389062 h 2400376"/>
              <a:gd name="connsiteX6" fmla="*/ 39156 w 8007707"/>
              <a:gd name="connsiteY6" fmla="*/ 1642828 h 2400376"/>
              <a:gd name="connsiteX0" fmla="*/ 80427 w 7983917"/>
              <a:gd name="connsiteY0" fmla="*/ 1642828 h 2400376"/>
              <a:gd name="connsiteX1" fmla="*/ 322165 w 7983917"/>
              <a:gd name="connsiteY1" fmla="*/ 265973 h 2400376"/>
              <a:gd name="connsiteX2" fmla="*/ 2455765 w 7983917"/>
              <a:gd name="connsiteY2" fmla="*/ 160869 h 2400376"/>
              <a:gd name="connsiteX3" fmla="*/ 7143378 w 7983917"/>
              <a:gd name="connsiteY3" fmla="*/ 129338 h 2400376"/>
              <a:gd name="connsiteX4" fmla="*/ 7395627 w 7983917"/>
              <a:gd name="connsiteY4" fmla="*/ 1947628 h 2400376"/>
              <a:gd name="connsiteX5" fmla="*/ 1036868 w 7983917"/>
              <a:gd name="connsiteY5" fmla="*/ 2389062 h 2400376"/>
              <a:gd name="connsiteX6" fmla="*/ 80427 w 7983917"/>
              <a:gd name="connsiteY6" fmla="*/ 1642828 h 2400376"/>
              <a:gd name="connsiteX0" fmla="*/ 81413 w 7983862"/>
              <a:gd name="connsiteY0" fmla="*/ 1712762 h 2470310"/>
              <a:gd name="connsiteX1" fmla="*/ 323151 w 7983862"/>
              <a:gd name="connsiteY1" fmla="*/ 335907 h 2470310"/>
              <a:gd name="connsiteX2" fmla="*/ 2477772 w 7983862"/>
              <a:gd name="connsiteY2" fmla="*/ 62638 h 2470310"/>
              <a:gd name="connsiteX3" fmla="*/ 7144364 w 7983862"/>
              <a:gd name="connsiteY3" fmla="*/ 199272 h 2470310"/>
              <a:gd name="connsiteX4" fmla="*/ 7396613 w 7983862"/>
              <a:gd name="connsiteY4" fmla="*/ 2017562 h 2470310"/>
              <a:gd name="connsiteX5" fmla="*/ 1037854 w 7983862"/>
              <a:gd name="connsiteY5" fmla="*/ 2458996 h 2470310"/>
              <a:gd name="connsiteX6" fmla="*/ 81413 w 7983862"/>
              <a:gd name="connsiteY6" fmla="*/ 1712762 h 2470310"/>
              <a:gd name="connsiteX0" fmla="*/ 49356 w 8098950"/>
              <a:gd name="connsiteY0" fmla="*/ 1765314 h 2467584"/>
              <a:gd name="connsiteX1" fmla="*/ 438239 w 8098950"/>
              <a:gd name="connsiteY1" fmla="*/ 335907 h 2467584"/>
              <a:gd name="connsiteX2" fmla="*/ 2592860 w 8098950"/>
              <a:gd name="connsiteY2" fmla="*/ 62638 h 2467584"/>
              <a:gd name="connsiteX3" fmla="*/ 7259452 w 8098950"/>
              <a:gd name="connsiteY3" fmla="*/ 199272 h 2467584"/>
              <a:gd name="connsiteX4" fmla="*/ 7511701 w 8098950"/>
              <a:gd name="connsiteY4" fmla="*/ 2017562 h 2467584"/>
              <a:gd name="connsiteX5" fmla="*/ 1152942 w 8098950"/>
              <a:gd name="connsiteY5" fmla="*/ 2458996 h 2467584"/>
              <a:gd name="connsiteX6" fmla="*/ 49356 w 8098950"/>
              <a:gd name="connsiteY6" fmla="*/ 1765314 h 2467584"/>
              <a:gd name="connsiteX0" fmla="*/ 78265 w 8127859"/>
              <a:gd name="connsiteY0" fmla="*/ 1765314 h 2467584"/>
              <a:gd name="connsiteX1" fmla="*/ 467148 w 8127859"/>
              <a:gd name="connsiteY1" fmla="*/ 335907 h 2467584"/>
              <a:gd name="connsiteX2" fmla="*/ 2621769 w 8127859"/>
              <a:gd name="connsiteY2" fmla="*/ 62638 h 2467584"/>
              <a:gd name="connsiteX3" fmla="*/ 7288361 w 8127859"/>
              <a:gd name="connsiteY3" fmla="*/ 199272 h 2467584"/>
              <a:gd name="connsiteX4" fmla="*/ 7540610 w 8127859"/>
              <a:gd name="connsiteY4" fmla="*/ 2017562 h 2467584"/>
              <a:gd name="connsiteX5" fmla="*/ 1581245 w 8127859"/>
              <a:gd name="connsiteY5" fmla="*/ 2458996 h 2467584"/>
              <a:gd name="connsiteX6" fmla="*/ 78265 w 8127859"/>
              <a:gd name="connsiteY6" fmla="*/ 1765314 h 2467584"/>
              <a:gd name="connsiteX0" fmla="*/ 78265 w 7927017"/>
              <a:gd name="connsiteY0" fmla="*/ 1782019 h 2555426"/>
              <a:gd name="connsiteX1" fmla="*/ 467148 w 7927017"/>
              <a:gd name="connsiteY1" fmla="*/ 352612 h 2555426"/>
              <a:gd name="connsiteX2" fmla="*/ 2621769 w 7927017"/>
              <a:gd name="connsiteY2" fmla="*/ 79343 h 2555426"/>
              <a:gd name="connsiteX3" fmla="*/ 7288361 w 7927017"/>
              <a:gd name="connsiteY3" fmla="*/ 215977 h 2555426"/>
              <a:gd name="connsiteX4" fmla="*/ 7225300 w 7927017"/>
              <a:gd name="connsiteY4" fmla="*/ 2286516 h 2555426"/>
              <a:gd name="connsiteX5" fmla="*/ 1581245 w 7927017"/>
              <a:gd name="connsiteY5" fmla="*/ 2475701 h 2555426"/>
              <a:gd name="connsiteX6" fmla="*/ 78265 w 7927017"/>
              <a:gd name="connsiteY6" fmla="*/ 1782019 h 2555426"/>
              <a:gd name="connsiteX0" fmla="*/ 78265 w 7658399"/>
              <a:gd name="connsiteY0" fmla="*/ 1782019 h 2555426"/>
              <a:gd name="connsiteX1" fmla="*/ 467148 w 7658399"/>
              <a:gd name="connsiteY1" fmla="*/ 352612 h 2555426"/>
              <a:gd name="connsiteX2" fmla="*/ 2621769 w 7658399"/>
              <a:gd name="connsiteY2" fmla="*/ 79343 h 2555426"/>
              <a:gd name="connsiteX3" fmla="*/ 7288361 w 7658399"/>
              <a:gd name="connsiteY3" fmla="*/ 215977 h 2555426"/>
              <a:gd name="connsiteX4" fmla="*/ 7225300 w 7658399"/>
              <a:gd name="connsiteY4" fmla="*/ 2286516 h 2555426"/>
              <a:gd name="connsiteX5" fmla="*/ 1581245 w 7658399"/>
              <a:gd name="connsiteY5" fmla="*/ 2475701 h 2555426"/>
              <a:gd name="connsiteX6" fmla="*/ 78265 w 7658399"/>
              <a:gd name="connsiteY6" fmla="*/ 1782019 h 2555426"/>
              <a:gd name="connsiteX0" fmla="*/ 78265 w 7384537"/>
              <a:gd name="connsiteY0" fmla="*/ 1823511 h 2596918"/>
              <a:gd name="connsiteX1" fmla="*/ 467148 w 7384537"/>
              <a:gd name="connsiteY1" fmla="*/ 394104 h 2596918"/>
              <a:gd name="connsiteX2" fmla="*/ 2621769 w 7384537"/>
              <a:gd name="connsiteY2" fmla="*/ 120835 h 2596918"/>
              <a:gd name="connsiteX3" fmla="*/ 6804885 w 7384537"/>
              <a:gd name="connsiteY3" fmla="*/ 194407 h 2596918"/>
              <a:gd name="connsiteX4" fmla="*/ 7225300 w 7384537"/>
              <a:gd name="connsiteY4" fmla="*/ 2328008 h 2596918"/>
              <a:gd name="connsiteX5" fmla="*/ 1581245 w 7384537"/>
              <a:gd name="connsiteY5" fmla="*/ 2517193 h 2596918"/>
              <a:gd name="connsiteX6" fmla="*/ 78265 w 7384537"/>
              <a:gd name="connsiteY6" fmla="*/ 1823511 h 2596918"/>
              <a:gd name="connsiteX0" fmla="*/ 78265 w 7524967"/>
              <a:gd name="connsiteY0" fmla="*/ 1823511 h 2596918"/>
              <a:gd name="connsiteX1" fmla="*/ 467148 w 7524967"/>
              <a:gd name="connsiteY1" fmla="*/ 394104 h 2596918"/>
              <a:gd name="connsiteX2" fmla="*/ 2621769 w 7524967"/>
              <a:gd name="connsiteY2" fmla="*/ 120835 h 2596918"/>
              <a:gd name="connsiteX3" fmla="*/ 6804885 w 7524967"/>
              <a:gd name="connsiteY3" fmla="*/ 194407 h 2596918"/>
              <a:gd name="connsiteX4" fmla="*/ 7225300 w 7524967"/>
              <a:gd name="connsiteY4" fmla="*/ 2328008 h 2596918"/>
              <a:gd name="connsiteX5" fmla="*/ 1581245 w 7524967"/>
              <a:gd name="connsiteY5" fmla="*/ 2517193 h 2596918"/>
              <a:gd name="connsiteX6" fmla="*/ 78265 w 7524967"/>
              <a:gd name="connsiteY6" fmla="*/ 1823511 h 2596918"/>
              <a:gd name="connsiteX0" fmla="*/ 78265 w 7265028"/>
              <a:gd name="connsiteY0" fmla="*/ 1834858 h 2702657"/>
              <a:gd name="connsiteX1" fmla="*/ 467148 w 7265028"/>
              <a:gd name="connsiteY1" fmla="*/ 405451 h 2702657"/>
              <a:gd name="connsiteX2" fmla="*/ 2621769 w 7265028"/>
              <a:gd name="connsiteY2" fmla="*/ 132182 h 2702657"/>
              <a:gd name="connsiteX3" fmla="*/ 6804885 w 7265028"/>
              <a:gd name="connsiteY3" fmla="*/ 205754 h 2702657"/>
              <a:gd name="connsiteX4" fmla="*/ 6804886 w 7265028"/>
              <a:gd name="connsiteY4" fmla="*/ 2497010 h 2702657"/>
              <a:gd name="connsiteX5" fmla="*/ 1581245 w 7265028"/>
              <a:gd name="connsiteY5" fmla="*/ 2528540 h 2702657"/>
              <a:gd name="connsiteX6" fmla="*/ 78265 w 7265028"/>
              <a:gd name="connsiteY6" fmla="*/ 1834858 h 2702657"/>
              <a:gd name="connsiteX0" fmla="*/ 78265 w 7115941"/>
              <a:gd name="connsiteY0" fmla="*/ 1841689 h 2777874"/>
              <a:gd name="connsiteX1" fmla="*/ 467148 w 7115941"/>
              <a:gd name="connsiteY1" fmla="*/ 412282 h 2777874"/>
              <a:gd name="connsiteX2" fmla="*/ 2621769 w 7115941"/>
              <a:gd name="connsiteY2" fmla="*/ 139013 h 2777874"/>
              <a:gd name="connsiteX3" fmla="*/ 6804885 w 7115941"/>
              <a:gd name="connsiteY3" fmla="*/ 212585 h 2777874"/>
              <a:gd name="connsiteX4" fmla="*/ 6458044 w 7115941"/>
              <a:gd name="connsiteY4" fmla="*/ 2598434 h 2777874"/>
              <a:gd name="connsiteX5" fmla="*/ 1581245 w 7115941"/>
              <a:gd name="connsiteY5" fmla="*/ 2535371 h 2777874"/>
              <a:gd name="connsiteX6" fmla="*/ 78265 w 7115941"/>
              <a:gd name="connsiteY6" fmla="*/ 1841689 h 2777874"/>
              <a:gd name="connsiteX0" fmla="*/ 39963 w 7077639"/>
              <a:gd name="connsiteY0" fmla="*/ 1841689 h 2777874"/>
              <a:gd name="connsiteX1" fmla="*/ 428846 w 7077639"/>
              <a:gd name="connsiteY1" fmla="*/ 412282 h 2777874"/>
              <a:gd name="connsiteX2" fmla="*/ 2583467 w 7077639"/>
              <a:gd name="connsiteY2" fmla="*/ 139013 h 2777874"/>
              <a:gd name="connsiteX3" fmla="*/ 6766583 w 7077639"/>
              <a:gd name="connsiteY3" fmla="*/ 212585 h 2777874"/>
              <a:gd name="connsiteX4" fmla="*/ 6419742 w 7077639"/>
              <a:gd name="connsiteY4" fmla="*/ 2598434 h 2777874"/>
              <a:gd name="connsiteX5" fmla="*/ 1542943 w 7077639"/>
              <a:gd name="connsiteY5" fmla="*/ 2535371 h 2777874"/>
              <a:gd name="connsiteX6" fmla="*/ 39963 w 7077639"/>
              <a:gd name="connsiteY6" fmla="*/ 1841689 h 2777874"/>
              <a:gd name="connsiteX0" fmla="*/ 73218 w 7110894"/>
              <a:gd name="connsiteY0" fmla="*/ 1842684 h 2778869"/>
              <a:gd name="connsiteX1" fmla="*/ 251894 w 7110894"/>
              <a:gd name="connsiteY1" fmla="*/ 434298 h 2778869"/>
              <a:gd name="connsiteX2" fmla="*/ 2616722 w 7110894"/>
              <a:gd name="connsiteY2" fmla="*/ 140008 h 2778869"/>
              <a:gd name="connsiteX3" fmla="*/ 6799838 w 7110894"/>
              <a:gd name="connsiteY3" fmla="*/ 213580 h 2778869"/>
              <a:gd name="connsiteX4" fmla="*/ 6452997 w 7110894"/>
              <a:gd name="connsiteY4" fmla="*/ 2599429 h 2778869"/>
              <a:gd name="connsiteX5" fmla="*/ 1576198 w 7110894"/>
              <a:gd name="connsiteY5" fmla="*/ 2536366 h 2778869"/>
              <a:gd name="connsiteX6" fmla="*/ 73218 w 7110894"/>
              <a:gd name="connsiteY6" fmla="*/ 1842684 h 2778869"/>
              <a:gd name="connsiteX0" fmla="*/ 308865 w 7041741"/>
              <a:gd name="connsiteY0" fmla="*/ 2294629 h 2761984"/>
              <a:gd name="connsiteX1" fmla="*/ 182741 w 7041741"/>
              <a:gd name="connsiteY1" fmla="*/ 434298 h 2761984"/>
              <a:gd name="connsiteX2" fmla="*/ 2547569 w 7041741"/>
              <a:gd name="connsiteY2" fmla="*/ 140008 h 2761984"/>
              <a:gd name="connsiteX3" fmla="*/ 6730685 w 7041741"/>
              <a:gd name="connsiteY3" fmla="*/ 213580 h 2761984"/>
              <a:gd name="connsiteX4" fmla="*/ 6383844 w 7041741"/>
              <a:gd name="connsiteY4" fmla="*/ 2599429 h 2761984"/>
              <a:gd name="connsiteX5" fmla="*/ 1507045 w 7041741"/>
              <a:gd name="connsiteY5" fmla="*/ 2536366 h 2761984"/>
              <a:gd name="connsiteX6" fmla="*/ 308865 w 7041741"/>
              <a:gd name="connsiteY6" fmla="*/ 2294629 h 2761984"/>
              <a:gd name="connsiteX0" fmla="*/ 361095 w 7093971"/>
              <a:gd name="connsiteY0" fmla="*/ 2294629 h 2767211"/>
              <a:gd name="connsiteX1" fmla="*/ 234971 w 7093971"/>
              <a:gd name="connsiteY1" fmla="*/ 434298 h 2767211"/>
              <a:gd name="connsiteX2" fmla="*/ 2599799 w 7093971"/>
              <a:gd name="connsiteY2" fmla="*/ 140008 h 2767211"/>
              <a:gd name="connsiteX3" fmla="*/ 6782915 w 7093971"/>
              <a:gd name="connsiteY3" fmla="*/ 213580 h 2767211"/>
              <a:gd name="connsiteX4" fmla="*/ 6436074 w 7093971"/>
              <a:gd name="connsiteY4" fmla="*/ 2599429 h 2767211"/>
              <a:gd name="connsiteX5" fmla="*/ 2673371 w 7093971"/>
              <a:gd name="connsiteY5" fmla="*/ 2557387 h 2767211"/>
              <a:gd name="connsiteX6" fmla="*/ 361095 w 7093971"/>
              <a:gd name="connsiteY6" fmla="*/ 2294629 h 2767211"/>
              <a:gd name="connsiteX0" fmla="*/ 355533 w 7098919"/>
              <a:gd name="connsiteY0" fmla="*/ 2483816 h 2760482"/>
              <a:gd name="connsiteX1" fmla="*/ 239919 w 7098919"/>
              <a:gd name="connsiteY1" fmla="*/ 434298 h 2760482"/>
              <a:gd name="connsiteX2" fmla="*/ 2604747 w 7098919"/>
              <a:gd name="connsiteY2" fmla="*/ 140008 h 2760482"/>
              <a:gd name="connsiteX3" fmla="*/ 6787863 w 7098919"/>
              <a:gd name="connsiteY3" fmla="*/ 213580 h 2760482"/>
              <a:gd name="connsiteX4" fmla="*/ 6441022 w 7098919"/>
              <a:gd name="connsiteY4" fmla="*/ 2599429 h 2760482"/>
              <a:gd name="connsiteX5" fmla="*/ 2678319 w 7098919"/>
              <a:gd name="connsiteY5" fmla="*/ 2557387 h 2760482"/>
              <a:gd name="connsiteX6" fmla="*/ 355533 w 7098919"/>
              <a:gd name="connsiteY6" fmla="*/ 2483816 h 2760482"/>
              <a:gd name="connsiteX0" fmla="*/ 357800 w 7101186"/>
              <a:gd name="connsiteY0" fmla="*/ 2483816 h 2790070"/>
              <a:gd name="connsiteX1" fmla="*/ 242186 w 7101186"/>
              <a:gd name="connsiteY1" fmla="*/ 434298 h 2790070"/>
              <a:gd name="connsiteX2" fmla="*/ 2607014 w 7101186"/>
              <a:gd name="connsiteY2" fmla="*/ 140008 h 2790070"/>
              <a:gd name="connsiteX3" fmla="*/ 6790130 w 7101186"/>
              <a:gd name="connsiteY3" fmla="*/ 213580 h 2790070"/>
              <a:gd name="connsiteX4" fmla="*/ 6443289 w 7101186"/>
              <a:gd name="connsiteY4" fmla="*/ 2599429 h 2790070"/>
              <a:gd name="connsiteX5" fmla="*/ 2722628 w 7101186"/>
              <a:gd name="connsiteY5" fmla="*/ 2662491 h 2790070"/>
              <a:gd name="connsiteX6" fmla="*/ 357800 w 7101186"/>
              <a:gd name="connsiteY6" fmla="*/ 2483816 h 2790070"/>
              <a:gd name="connsiteX0" fmla="*/ 354177 w 7101451"/>
              <a:gd name="connsiteY0" fmla="*/ 2361194 h 2667448"/>
              <a:gd name="connsiteX1" fmla="*/ 238563 w 7101451"/>
              <a:gd name="connsiteY1" fmla="*/ 311676 h 2667448"/>
              <a:gd name="connsiteX2" fmla="*/ 2550839 w 7101451"/>
              <a:gd name="connsiteY2" fmla="*/ 479841 h 2667448"/>
              <a:gd name="connsiteX3" fmla="*/ 6786507 w 7101451"/>
              <a:gd name="connsiteY3" fmla="*/ 90958 h 2667448"/>
              <a:gd name="connsiteX4" fmla="*/ 6439666 w 7101451"/>
              <a:gd name="connsiteY4" fmla="*/ 2476807 h 2667448"/>
              <a:gd name="connsiteX5" fmla="*/ 2719005 w 7101451"/>
              <a:gd name="connsiteY5" fmla="*/ 2539869 h 2667448"/>
              <a:gd name="connsiteX6" fmla="*/ 354177 w 7101451"/>
              <a:gd name="connsiteY6" fmla="*/ 2361194 h 2667448"/>
              <a:gd name="connsiteX0" fmla="*/ 354177 w 7035039"/>
              <a:gd name="connsiteY0" fmla="*/ 2159754 h 2466008"/>
              <a:gd name="connsiteX1" fmla="*/ 238563 w 7035039"/>
              <a:gd name="connsiteY1" fmla="*/ 110236 h 2466008"/>
              <a:gd name="connsiteX2" fmla="*/ 2550839 w 7035039"/>
              <a:gd name="connsiteY2" fmla="*/ 278401 h 2466008"/>
              <a:gd name="connsiteX3" fmla="*/ 6691914 w 7035039"/>
              <a:gd name="connsiteY3" fmla="*/ 288911 h 2466008"/>
              <a:gd name="connsiteX4" fmla="*/ 6439666 w 7035039"/>
              <a:gd name="connsiteY4" fmla="*/ 2275367 h 2466008"/>
              <a:gd name="connsiteX5" fmla="*/ 2719005 w 7035039"/>
              <a:gd name="connsiteY5" fmla="*/ 2338429 h 2466008"/>
              <a:gd name="connsiteX6" fmla="*/ 354177 w 7035039"/>
              <a:gd name="connsiteY6" fmla="*/ 2159754 h 2466008"/>
              <a:gd name="connsiteX0" fmla="*/ 354177 w 7035039"/>
              <a:gd name="connsiteY0" fmla="*/ 2032980 h 2339234"/>
              <a:gd name="connsiteX1" fmla="*/ 238563 w 7035039"/>
              <a:gd name="connsiteY1" fmla="*/ 445918 h 2339234"/>
              <a:gd name="connsiteX2" fmla="*/ 2550839 w 7035039"/>
              <a:gd name="connsiteY2" fmla="*/ 151627 h 2339234"/>
              <a:gd name="connsiteX3" fmla="*/ 6691914 w 7035039"/>
              <a:gd name="connsiteY3" fmla="*/ 162137 h 2339234"/>
              <a:gd name="connsiteX4" fmla="*/ 6439666 w 7035039"/>
              <a:gd name="connsiteY4" fmla="*/ 2148593 h 2339234"/>
              <a:gd name="connsiteX5" fmla="*/ 2719005 w 7035039"/>
              <a:gd name="connsiteY5" fmla="*/ 2211655 h 2339234"/>
              <a:gd name="connsiteX6" fmla="*/ 354177 w 7035039"/>
              <a:gd name="connsiteY6" fmla="*/ 2032980 h 2339234"/>
              <a:gd name="connsiteX0" fmla="*/ 354177 w 7051946"/>
              <a:gd name="connsiteY0" fmla="*/ 2036072 h 2373083"/>
              <a:gd name="connsiteX1" fmla="*/ 238563 w 7051946"/>
              <a:gd name="connsiteY1" fmla="*/ 449010 h 2373083"/>
              <a:gd name="connsiteX2" fmla="*/ 2550839 w 7051946"/>
              <a:gd name="connsiteY2" fmla="*/ 154719 h 2373083"/>
              <a:gd name="connsiteX3" fmla="*/ 6691914 w 7051946"/>
              <a:gd name="connsiteY3" fmla="*/ 165229 h 2373083"/>
              <a:gd name="connsiteX4" fmla="*/ 6481708 w 7051946"/>
              <a:gd name="connsiteY4" fmla="*/ 2193727 h 2373083"/>
              <a:gd name="connsiteX5" fmla="*/ 2719005 w 7051946"/>
              <a:gd name="connsiteY5" fmla="*/ 2214747 h 2373083"/>
              <a:gd name="connsiteX6" fmla="*/ 354177 w 7051946"/>
              <a:gd name="connsiteY6" fmla="*/ 2036072 h 2373083"/>
              <a:gd name="connsiteX0" fmla="*/ 354177 w 7024623"/>
              <a:gd name="connsiteY0" fmla="*/ 1888157 h 2225168"/>
              <a:gd name="connsiteX1" fmla="*/ 238563 w 7024623"/>
              <a:gd name="connsiteY1" fmla="*/ 301095 h 2225168"/>
              <a:gd name="connsiteX2" fmla="*/ 2550839 w 7024623"/>
              <a:gd name="connsiteY2" fmla="*/ 6804 h 2225168"/>
              <a:gd name="connsiteX3" fmla="*/ 6649872 w 7024623"/>
              <a:gd name="connsiteY3" fmla="*/ 280072 h 2225168"/>
              <a:gd name="connsiteX4" fmla="*/ 6481708 w 7024623"/>
              <a:gd name="connsiteY4" fmla="*/ 2045812 h 2225168"/>
              <a:gd name="connsiteX5" fmla="*/ 2719005 w 7024623"/>
              <a:gd name="connsiteY5" fmla="*/ 2066832 h 2225168"/>
              <a:gd name="connsiteX6" fmla="*/ 354177 w 7024623"/>
              <a:gd name="connsiteY6" fmla="*/ 1888157 h 222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4623" h="2225168">
                <a:moveTo>
                  <a:pt x="354177" y="1888157"/>
                </a:moveTo>
                <a:cubicBezTo>
                  <a:pt x="-59230" y="1593867"/>
                  <a:pt x="-127547" y="614654"/>
                  <a:pt x="238563" y="301095"/>
                </a:cubicBezTo>
                <a:cubicBezTo>
                  <a:pt x="604673" y="-12464"/>
                  <a:pt x="1482288" y="10308"/>
                  <a:pt x="2550839" y="6804"/>
                </a:cubicBezTo>
                <a:cubicBezTo>
                  <a:pt x="3619390" y="3300"/>
                  <a:pt x="5994727" y="-59763"/>
                  <a:pt x="6649872" y="280072"/>
                </a:cubicBezTo>
                <a:cubicBezTo>
                  <a:pt x="7305017" y="619907"/>
                  <a:pt x="7005474" y="1921440"/>
                  <a:pt x="6481708" y="2045812"/>
                </a:cubicBezTo>
                <a:cubicBezTo>
                  <a:pt x="5463956" y="2422433"/>
                  <a:pt x="3740260" y="2093108"/>
                  <a:pt x="2719005" y="2066832"/>
                </a:cubicBezTo>
                <a:cubicBezTo>
                  <a:pt x="1697750" y="2040556"/>
                  <a:pt x="767584" y="2182447"/>
                  <a:pt x="354177" y="18881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BA96DFD4-0ED6-419B-911A-6FB410D0CCA3}"/>
              </a:ext>
            </a:extLst>
          </p:cNvPr>
          <p:cNvSpPr/>
          <p:nvPr/>
        </p:nvSpPr>
        <p:spPr>
          <a:xfrm>
            <a:off x="2844698" y="728082"/>
            <a:ext cx="4191000" cy="1219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2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แบบบันทึก</a:t>
            </a:r>
          </a:p>
        </p:txBody>
      </p:sp>
      <p:sp>
        <p:nvSpPr>
          <p:cNvPr id="31" name="สี่เหลี่ยมผืนผ้า 30">
            <a:extLst>
              <a:ext uri="{FF2B5EF4-FFF2-40B4-BE49-F238E27FC236}">
                <a16:creationId xmlns:a16="http://schemas.microsoft.com/office/drawing/2014/main" id="{2DDABC44-8B31-480E-9B33-73C55B31B369}"/>
              </a:ext>
            </a:extLst>
          </p:cNvPr>
          <p:cNvSpPr/>
          <p:nvPr/>
        </p:nvSpPr>
        <p:spPr>
          <a:xfrm>
            <a:off x="2179561" y="1930301"/>
            <a:ext cx="7005792" cy="1219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>
                <a:solidFill>
                  <a:schemeClr val="tx1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การมาเรียน</a:t>
            </a:r>
          </a:p>
        </p:txBody>
      </p:sp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C8432C3-5380-4359-BDD7-BAA826D478FD}"/>
              </a:ext>
            </a:extLst>
          </p:cNvPr>
          <p:cNvSpPr/>
          <p:nvPr/>
        </p:nvSpPr>
        <p:spPr>
          <a:xfrm>
            <a:off x="2080488" y="2968522"/>
            <a:ext cx="6245739" cy="17995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ADF97845-DE00-46A1-B251-F1F54CD85CE3}"/>
              </a:ext>
            </a:extLst>
          </p:cNvPr>
          <p:cNvSpPr/>
          <p:nvPr/>
        </p:nvSpPr>
        <p:spPr>
          <a:xfrm>
            <a:off x="1308100" y="3378015"/>
            <a:ext cx="6245739" cy="1219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ชั้นประถมศึกษาปีที่ </a:t>
            </a:r>
          </a:p>
        </p:txBody>
      </p:sp>
      <p:sp>
        <p:nvSpPr>
          <p:cNvPr id="36" name="รูปแบบอิสระ: รูปร่าง 35">
            <a:extLst>
              <a:ext uri="{FF2B5EF4-FFF2-40B4-BE49-F238E27FC236}">
                <a16:creationId xmlns:a16="http://schemas.microsoft.com/office/drawing/2014/main" id="{782201F8-578A-4FD2-A50D-381E1C79CD6A}"/>
              </a:ext>
            </a:extLst>
          </p:cNvPr>
          <p:cNvSpPr/>
          <p:nvPr/>
        </p:nvSpPr>
        <p:spPr>
          <a:xfrm>
            <a:off x="6775449" y="3364577"/>
            <a:ext cx="1190908" cy="1088272"/>
          </a:xfrm>
          <a:custGeom>
            <a:avLst/>
            <a:gdLst>
              <a:gd name="connsiteX0" fmla="*/ 122621 w 1525197"/>
              <a:gd name="connsiteY0" fmla="*/ 426313 h 1115486"/>
              <a:gd name="connsiteX1" fmla="*/ 332827 w 1525197"/>
              <a:gd name="connsiteY1" fmla="*/ 100492 h 1115486"/>
              <a:gd name="connsiteX2" fmla="*/ 1404883 w 1525197"/>
              <a:gd name="connsiteY2" fmla="*/ 79471 h 1115486"/>
              <a:gd name="connsiteX3" fmla="*/ 1352331 w 1525197"/>
              <a:gd name="connsiteY3" fmla="*/ 1067444 h 1115486"/>
              <a:gd name="connsiteX4" fmla="*/ 91090 w 1525197"/>
              <a:gd name="connsiteY4" fmla="*/ 909789 h 1115486"/>
              <a:gd name="connsiteX5" fmla="*/ 122621 w 1525197"/>
              <a:gd name="connsiteY5" fmla="*/ 426313 h 1115486"/>
              <a:gd name="connsiteX0" fmla="*/ 36526 w 1607267"/>
              <a:gd name="connsiteY0" fmla="*/ 349721 h 1114979"/>
              <a:gd name="connsiteX1" fmla="*/ 414897 w 1607267"/>
              <a:gd name="connsiteY1" fmla="*/ 97473 h 1114979"/>
              <a:gd name="connsiteX2" fmla="*/ 1486953 w 1607267"/>
              <a:gd name="connsiteY2" fmla="*/ 76452 h 1114979"/>
              <a:gd name="connsiteX3" fmla="*/ 1434401 w 1607267"/>
              <a:gd name="connsiteY3" fmla="*/ 1064425 h 1114979"/>
              <a:gd name="connsiteX4" fmla="*/ 173160 w 1607267"/>
              <a:gd name="connsiteY4" fmla="*/ 906770 h 1114979"/>
              <a:gd name="connsiteX5" fmla="*/ 36526 w 1607267"/>
              <a:gd name="connsiteY5" fmla="*/ 349721 h 1114979"/>
              <a:gd name="connsiteX0" fmla="*/ 39506 w 1607452"/>
              <a:gd name="connsiteY0" fmla="*/ 406580 h 1171838"/>
              <a:gd name="connsiteX1" fmla="*/ 459919 w 1607452"/>
              <a:gd name="connsiteY1" fmla="*/ 38718 h 1171838"/>
              <a:gd name="connsiteX2" fmla="*/ 1489933 w 1607452"/>
              <a:gd name="connsiteY2" fmla="*/ 133311 h 1171838"/>
              <a:gd name="connsiteX3" fmla="*/ 1437381 w 1607452"/>
              <a:gd name="connsiteY3" fmla="*/ 1121284 h 1171838"/>
              <a:gd name="connsiteX4" fmla="*/ 176140 w 1607452"/>
              <a:gd name="connsiteY4" fmla="*/ 963629 h 1171838"/>
              <a:gd name="connsiteX5" fmla="*/ 39506 w 1607452"/>
              <a:gd name="connsiteY5" fmla="*/ 406580 h 1171838"/>
              <a:gd name="connsiteX0" fmla="*/ 39506 w 1572383"/>
              <a:gd name="connsiteY0" fmla="*/ 389665 h 1154923"/>
              <a:gd name="connsiteX1" fmla="*/ 459919 w 1572383"/>
              <a:gd name="connsiteY1" fmla="*/ 21803 h 1154923"/>
              <a:gd name="connsiteX2" fmla="*/ 1416360 w 1572383"/>
              <a:gd name="connsiteY2" fmla="*/ 158438 h 1154923"/>
              <a:gd name="connsiteX3" fmla="*/ 1437381 w 1572383"/>
              <a:gd name="connsiteY3" fmla="*/ 1104369 h 1154923"/>
              <a:gd name="connsiteX4" fmla="*/ 176140 w 1572383"/>
              <a:gd name="connsiteY4" fmla="*/ 946714 h 1154923"/>
              <a:gd name="connsiteX5" fmla="*/ 39506 w 1572383"/>
              <a:gd name="connsiteY5" fmla="*/ 389665 h 1154923"/>
              <a:gd name="connsiteX0" fmla="*/ 25695 w 1435359"/>
              <a:gd name="connsiteY0" fmla="*/ 386797 h 1083230"/>
              <a:gd name="connsiteX1" fmla="*/ 446108 w 1435359"/>
              <a:gd name="connsiteY1" fmla="*/ 18935 h 1083230"/>
              <a:gd name="connsiteX2" fmla="*/ 1402549 w 1435359"/>
              <a:gd name="connsiteY2" fmla="*/ 155570 h 1083230"/>
              <a:gd name="connsiteX3" fmla="*/ 1108259 w 1435359"/>
              <a:gd name="connsiteY3" fmla="*/ 1017418 h 1083230"/>
              <a:gd name="connsiteX4" fmla="*/ 162329 w 1435359"/>
              <a:gd name="connsiteY4" fmla="*/ 943846 h 1083230"/>
              <a:gd name="connsiteX5" fmla="*/ 25695 w 1435359"/>
              <a:gd name="connsiteY5" fmla="*/ 386797 h 1083230"/>
              <a:gd name="connsiteX0" fmla="*/ 3900 w 1413564"/>
              <a:gd name="connsiteY0" fmla="*/ 386797 h 1077969"/>
              <a:gd name="connsiteX1" fmla="*/ 424313 w 1413564"/>
              <a:gd name="connsiteY1" fmla="*/ 18935 h 1077969"/>
              <a:gd name="connsiteX2" fmla="*/ 1380754 w 1413564"/>
              <a:gd name="connsiteY2" fmla="*/ 155570 h 1077969"/>
              <a:gd name="connsiteX3" fmla="*/ 1086464 w 1413564"/>
              <a:gd name="connsiteY3" fmla="*/ 1017418 h 1077969"/>
              <a:gd name="connsiteX4" fmla="*/ 266658 w 1413564"/>
              <a:gd name="connsiteY4" fmla="*/ 922825 h 1077969"/>
              <a:gd name="connsiteX5" fmla="*/ 3900 w 1413564"/>
              <a:gd name="connsiteY5" fmla="*/ 386797 h 1077969"/>
              <a:gd name="connsiteX0" fmla="*/ 3900 w 1308752"/>
              <a:gd name="connsiteY0" fmla="*/ 377366 h 1068538"/>
              <a:gd name="connsiteX1" fmla="*/ 424313 w 1308752"/>
              <a:gd name="connsiteY1" fmla="*/ 9504 h 1068538"/>
              <a:gd name="connsiteX2" fmla="*/ 1254630 w 1308752"/>
              <a:gd name="connsiteY2" fmla="*/ 188180 h 1068538"/>
              <a:gd name="connsiteX3" fmla="*/ 1086464 w 1308752"/>
              <a:gd name="connsiteY3" fmla="*/ 1007987 h 1068538"/>
              <a:gd name="connsiteX4" fmla="*/ 266658 w 1308752"/>
              <a:gd name="connsiteY4" fmla="*/ 913394 h 1068538"/>
              <a:gd name="connsiteX5" fmla="*/ 3900 w 1308752"/>
              <a:gd name="connsiteY5" fmla="*/ 377366 h 1068538"/>
              <a:gd name="connsiteX0" fmla="*/ 8203 w 1306049"/>
              <a:gd name="connsiteY0" fmla="*/ 396838 h 1088010"/>
              <a:gd name="connsiteX1" fmla="*/ 523209 w 1306049"/>
              <a:gd name="connsiteY1" fmla="*/ 7955 h 1088010"/>
              <a:gd name="connsiteX2" fmla="*/ 1258933 w 1306049"/>
              <a:gd name="connsiteY2" fmla="*/ 207652 h 1088010"/>
              <a:gd name="connsiteX3" fmla="*/ 1090767 w 1306049"/>
              <a:gd name="connsiteY3" fmla="*/ 1027459 h 1088010"/>
              <a:gd name="connsiteX4" fmla="*/ 270961 w 1306049"/>
              <a:gd name="connsiteY4" fmla="*/ 932866 h 1088010"/>
              <a:gd name="connsiteX5" fmla="*/ 8203 w 1306049"/>
              <a:gd name="connsiteY5" fmla="*/ 396838 h 1088010"/>
              <a:gd name="connsiteX0" fmla="*/ 19186 w 1190908"/>
              <a:gd name="connsiteY0" fmla="*/ 407962 h 1088272"/>
              <a:gd name="connsiteX1" fmla="*/ 408068 w 1190908"/>
              <a:gd name="connsiteY1" fmla="*/ 8569 h 1088272"/>
              <a:gd name="connsiteX2" fmla="*/ 1143792 w 1190908"/>
              <a:gd name="connsiteY2" fmla="*/ 208266 h 1088272"/>
              <a:gd name="connsiteX3" fmla="*/ 975626 w 1190908"/>
              <a:gd name="connsiteY3" fmla="*/ 1028073 h 1088272"/>
              <a:gd name="connsiteX4" fmla="*/ 155820 w 1190908"/>
              <a:gd name="connsiteY4" fmla="*/ 933480 h 1088272"/>
              <a:gd name="connsiteX5" fmla="*/ 19186 w 1190908"/>
              <a:gd name="connsiteY5" fmla="*/ 407962 h 108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0908" h="1088272">
                <a:moveTo>
                  <a:pt x="19186" y="407962"/>
                </a:moveTo>
                <a:cubicBezTo>
                  <a:pt x="61227" y="253810"/>
                  <a:pt x="220634" y="41852"/>
                  <a:pt x="408068" y="8569"/>
                </a:cubicBezTo>
                <a:cubicBezTo>
                  <a:pt x="595502" y="-24714"/>
                  <a:pt x="1049199" y="38349"/>
                  <a:pt x="1143792" y="208266"/>
                </a:cubicBezTo>
                <a:cubicBezTo>
                  <a:pt x="1238385" y="378183"/>
                  <a:pt x="1194591" y="889687"/>
                  <a:pt x="975626" y="1028073"/>
                </a:cubicBezTo>
                <a:cubicBezTo>
                  <a:pt x="756661" y="1166459"/>
                  <a:pt x="315227" y="1036832"/>
                  <a:pt x="155820" y="933480"/>
                </a:cubicBezTo>
                <a:cubicBezTo>
                  <a:pt x="-3587" y="830128"/>
                  <a:pt x="-22855" y="562114"/>
                  <a:pt x="19186" y="4079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" name="สี่เหลี่ยมผืนผ้า 37">
            <a:extLst>
              <a:ext uri="{FF2B5EF4-FFF2-40B4-BE49-F238E27FC236}">
                <a16:creationId xmlns:a16="http://schemas.microsoft.com/office/drawing/2014/main" id="{BCA5CBB2-0B79-44B2-A59F-A89D1B53E4EB}"/>
              </a:ext>
            </a:extLst>
          </p:cNvPr>
          <p:cNvSpPr/>
          <p:nvPr/>
        </p:nvSpPr>
        <p:spPr>
          <a:xfrm>
            <a:off x="6767128" y="3428386"/>
            <a:ext cx="1199229" cy="890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600" b="1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1</a:t>
            </a:r>
          </a:p>
        </p:txBody>
      </p:sp>
      <p:sp>
        <p:nvSpPr>
          <p:cNvPr id="37" name="สี่เหลี่ยมผืนผ้า: มุมมน 36">
            <a:extLst>
              <a:ext uri="{FF2B5EF4-FFF2-40B4-BE49-F238E27FC236}">
                <a16:creationId xmlns:a16="http://schemas.microsoft.com/office/drawing/2014/main" id="{1EB75DF4-1C38-42C7-9010-D1D3CFD2AE75}"/>
              </a:ext>
            </a:extLst>
          </p:cNvPr>
          <p:cNvSpPr/>
          <p:nvPr/>
        </p:nvSpPr>
        <p:spPr>
          <a:xfrm>
            <a:off x="4241134" y="5470944"/>
            <a:ext cx="5868731" cy="16746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สี่เหลี่ยมผืนผ้า 39">
            <a:extLst>
              <a:ext uri="{FF2B5EF4-FFF2-40B4-BE49-F238E27FC236}">
                <a16:creationId xmlns:a16="http://schemas.microsoft.com/office/drawing/2014/main" id="{15E963C5-BF19-4464-B261-5FDCCBCE9B89}"/>
              </a:ext>
            </a:extLst>
          </p:cNvPr>
          <p:cNvSpPr/>
          <p:nvPr/>
        </p:nvSpPr>
        <p:spPr>
          <a:xfrm>
            <a:off x="4449800" y="5728509"/>
            <a:ext cx="5451398" cy="1219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ครูประจำชั้น นางสาวอณ</a:t>
            </a:r>
            <a:r>
              <a:rPr lang="th-TH" sz="4000" dirty="0" err="1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ันริ</a:t>
            </a:r>
            <a:r>
              <a:rPr lang="th-TH" sz="40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กา เนียมแก้ว</a:t>
            </a:r>
          </a:p>
          <a:p>
            <a:pPr algn="ctr"/>
            <a:r>
              <a:rPr lang="th-TH" sz="40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โรงเรียน.............................ปีการศึกษา 2566</a:t>
            </a:r>
          </a:p>
        </p:txBody>
      </p:sp>
      <p:pic>
        <p:nvPicPr>
          <p:cNvPr id="55" name="Picture 4">
            <a:extLst>
              <a:ext uri="{FF2B5EF4-FFF2-40B4-BE49-F238E27FC236}">
                <a16:creationId xmlns:a16="http://schemas.microsoft.com/office/drawing/2014/main" id="{04BC2EA2-F9D5-4716-87AB-8C4C074D39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9111" y="996348"/>
            <a:ext cx="1105427" cy="1178598"/>
          </a:xfrm>
          <a:prstGeom prst="rect">
            <a:avLst/>
          </a:prstGeom>
        </p:spPr>
      </p:pic>
      <p:pic>
        <p:nvPicPr>
          <p:cNvPr id="56" name="Picture 16">
            <a:extLst>
              <a:ext uri="{FF2B5EF4-FFF2-40B4-BE49-F238E27FC236}">
                <a16:creationId xmlns:a16="http://schemas.microsoft.com/office/drawing/2014/main" id="{CC6E4819-8222-421F-82AB-B4C2C7CF9E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25271" y="3684553"/>
            <a:ext cx="1480649" cy="1137015"/>
          </a:xfrm>
          <a:prstGeom prst="rect">
            <a:avLst/>
          </a:prstGeom>
        </p:spPr>
      </p:pic>
      <p:pic>
        <p:nvPicPr>
          <p:cNvPr id="57" name="Picture 17">
            <a:extLst>
              <a:ext uri="{FF2B5EF4-FFF2-40B4-BE49-F238E27FC236}">
                <a16:creationId xmlns:a16="http://schemas.microsoft.com/office/drawing/2014/main" id="{FE9C7E47-E83D-4737-A791-DE5F0CD7AD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04184" y="2160518"/>
            <a:ext cx="977282" cy="1224792"/>
          </a:xfrm>
          <a:prstGeom prst="rect">
            <a:avLst/>
          </a:prstGeom>
        </p:spPr>
      </p:pic>
      <p:pic>
        <p:nvPicPr>
          <p:cNvPr id="58" name="Picture 18">
            <a:extLst>
              <a:ext uri="{FF2B5EF4-FFF2-40B4-BE49-F238E27FC236}">
                <a16:creationId xmlns:a16="http://schemas.microsoft.com/office/drawing/2014/main" id="{E863D0CD-B16F-404B-9D0B-4BE7397D5AF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31978" y="2323359"/>
            <a:ext cx="1079691" cy="1137015"/>
          </a:xfrm>
          <a:prstGeom prst="rect">
            <a:avLst/>
          </a:prstGeom>
        </p:spPr>
      </p:pic>
      <p:pic>
        <p:nvPicPr>
          <p:cNvPr id="59" name="Picture 19">
            <a:extLst>
              <a:ext uri="{FF2B5EF4-FFF2-40B4-BE49-F238E27FC236}">
                <a16:creationId xmlns:a16="http://schemas.microsoft.com/office/drawing/2014/main" id="{ACDE2EEF-FA98-4DFE-996D-10CDB05681F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95185" y="3570716"/>
            <a:ext cx="994501" cy="1201209"/>
          </a:xfrm>
          <a:prstGeom prst="rect">
            <a:avLst/>
          </a:prstGeom>
        </p:spPr>
      </p:pic>
      <p:pic>
        <p:nvPicPr>
          <p:cNvPr id="60" name="Picture 20">
            <a:extLst>
              <a:ext uri="{FF2B5EF4-FFF2-40B4-BE49-F238E27FC236}">
                <a16:creationId xmlns:a16="http://schemas.microsoft.com/office/drawing/2014/main" id="{589B9944-28FC-4EB0-8280-3F34C137C6F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968795" y="853759"/>
            <a:ext cx="1403007" cy="1124744"/>
          </a:xfrm>
          <a:prstGeom prst="rect">
            <a:avLst/>
          </a:prstGeom>
        </p:spPr>
      </p:pic>
      <p:pic>
        <p:nvPicPr>
          <p:cNvPr id="61" name="Picture 5">
            <a:extLst>
              <a:ext uri="{FF2B5EF4-FFF2-40B4-BE49-F238E27FC236}">
                <a16:creationId xmlns:a16="http://schemas.microsoft.com/office/drawing/2014/main" id="{F641EF7C-E495-402C-9B48-8A5767B46C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1417" y="4837053"/>
            <a:ext cx="2734186" cy="2744165"/>
          </a:xfrm>
          <a:prstGeom prst="rect">
            <a:avLst/>
          </a:prstGeom>
        </p:spPr>
      </p:pic>
      <p:pic>
        <p:nvPicPr>
          <p:cNvPr id="63" name="Picture 6">
            <a:extLst>
              <a:ext uri="{FF2B5EF4-FFF2-40B4-BE49-F238E27FC236}">
                <a16:creationId xmlns:a16="http://schemas.microsoft.com/office/drawing/2014/main" id="{E65F2923-2C94-4C76-9A7B-E4A158A6F4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024719" y="1803470"/>
            <a:ext cx="1711725" cy="1285350"/>
          </a:xfrm>
          <a:prstGeom prst="rect">
            <a:avLst/>
          </a:prstGeom>
        </p:spPr>
      </p:pic>
      <p:pic>
        <p:nvPicPr>
          <p:cNvPr id="64" name="Picture 19">
            <a:extLst>
              <a:ext uri="{FF2B5EF4-FFF2-40B4-BE49-F238E27FC236}">
                <a16:creationId xmlns:a16="http://schemas.microsoft.com/office/drawing/2014/main" id="{EE69A229-79E3-4478-8AEA-E5366FDD66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18683">
            <a:off x="7499012" y="1317312"/>
            <a:ext cx="1296566" cy="794147"/>
          </a:xfrm>
          <a:prstGeom prst="rect">
            <a:avLst/>
          </a:prstGeom>
        </p:spPr>
      </p:pic>
      <p:pic>
        <p:nvPicPr>
          <p:cNvPr id="65" name="Picture 21">
            <a:extLst>
              <a:ext uri="{FF2B5EF4-FFF2-40B4-BE49-F238E27FC236}">
                <a16:creationId xmlns:a16="http://schemas.microsoft.com/office/drawing/2014/main" id="{27441DDB-8EFD-4F8E-8532-4B056B46C1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0201349">
            <a:off x="1625056" y="817810"/>
            <a:ext cx="1266804" cy="896265"/>
          </a:xfrm>
          <a:prstGeom prst="rect">
            <a:avLst/>
          </a:prstGeom>
        </p:spPr>
      </p:pic>
      <p:pic>
        <p:nvPicPr>
          <p:cNvPr id="66" name="Picture 9">
            <a:extLst>
              <a:ext uri="{FF2B5EF4-FFF2-40B4-BE49-F238E27FC236}">
                <a16:creationId xmlns:a16="http://schemas.microsoft.com/office/drawing/2014/main" id="{FB4625DE-977F-47C3-B27B-E0E061D1BC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921158" y="4179182"/>
            <a:ext cx="2373945" cy="1277614"/>
          </a:xfrm>
          <a:prstGeom prst="rect">
            <a:avLst/>
          </a:prstGeom>
        </p:spPr>
      </p:pic>
      <p:pic>
        <p:nvPicPr>
          <p:cNvPr id="67" name="Picture 41">
            <a:extLst>
              <a:ext uri="{FF2B5EF4-FFF2-40B4-BE49-F238E27FC236}">
                <a16:creationId xmlns:a16="http://schemas.microsoft.com/office/drawing/2014/main" id="{7248D056-6660-49EE-8C7B-0CCFD260069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789422" y="6720863"/>
            <a:ext cx="391071" cy="400012"/>
          </a:xfrm>
          <a:prstGeom prst="rect">
            <a:avLst/>
          </a:prstGeom>
        </p:spPr>
      </p:pic>
      <p:pic>
        <p:nvPicPr>
          <p:cNvPr id="68" name="Picture 43">
            <a:extLst>
              <a:ext uri="{FF2B5EF4-FFF2-40B4-BE49-F238E27FC236}">
                <a16:creationId xmlns:a16="http://schemas.microsoft.com/office/drawing/2014/main" id="{B5CFCC46-01F1-4066-A9BF-D4830EC42AD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8947836" y="5234756"/>
            <a:ext cx="366753" cy="441388"/>
          </a:xfrm>
          <a:prstGeom prst="rect">
            <a:avLst/>
          </a:prstGeom>
        </p:spPr>
      </p:pic>
      <p:pic>
        <p:nvPicPr>
          <p:cNvPr id="69" name="Picture 44">
            <a:extLst>
              <a:ext uri="{FF2B5EF4-FFF2-40B4-BE49-F238E27FC236}">
                <a16:creationId xmlns:a16="http://schemas.microsoft.com/office/drawing/2014/main" id="{3FFB304F-B504-48B8-9E56-972DBC43827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9670299" y="5263548"/>
            <a:ext cx="262110" cy="315449"/>
          </a:xfrm>
          <a:prstGeom prst="rect">
            <a:avLst/>
          </a:prstGeom>
        </p:spPr>
      </p:pic>
      <p:pic>
        <p:nvPicPr>
          <p:cNvPr id="70" name="Picture 10">
            <a:extLst>
              <a:ext uri="{FF2B5EF4-FFF2-40B4-BE49-F238E27FC236}">
                <a16:creationId xmlns:a16="http://schemas.microsoft.com/office/drawing/2014/main" id="{76DC4464-AA2A-4A7B-A2D9-D141E343941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682609" y="6179156"/>
            <a:ext cx="1425521" cy="133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5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รูปแบบอิสระ: รูปร่าง 23">
            <a:extLst>
              <a:ext uri="{FF2B5EF4-FFF2-40B4-BE49-F238E27FC236}">
                <a16:creationId xmlns:a16="http://schemas.microsoft.com/office/drawing/2014/main" id="{A9588773-E57C-434F-9AB9-A8CBD46B80FA}"/>
              </a:ext>
            </a:extLst>
          </p:cNvPr>
          <p:cNvSpPr/>
          <p:nvPr/>
        </p:nvSpPr>
        <p:spPr>
          <a:xfrm>
            <a:off x="0" y="120650"/>
            <a:ext cx="10693390" cy="684092"/>
          </a:xfrm>
          <a:custGeom>
            <a:avLst/>
            <a:gdLst>
              <a:gd name="connsiteX0" fmla="*/ 14895 w 11155171"/>
              <a:gd name="connsiteY0" fmla="*/ 0 h 684092"/>
              <a:gd name="connsiteX1" fmla="*/ 11155171 w 11155171"/>
              <a:gd name="connsiteY1" fmla="*/ 0 h 684092"/>
              <a:gd name="connsiteX2" fmla="*/ 11143827 w 11155171"/>
              <a:gd name="connsiteY2" fmla="*/ 84528 h 684092"/>
              <a:gd name="connsiteX3" fmla="*/ 10468849 w 11155171"/>
              <a:gd name="connsiteY3" fmla="*/ 497754 h 684092"/>
              <a:gd name="connsiteX4" fmla="*/ 10083637 w 11155171"/>
              <a:gd name="connsiteY4" fmla="*/ 409369 h 684092"/>
              <a:gd name="connsiteX5" fmla="*/ 10066872 w 11155171"/>
              <a:gd name="connsiteY5" fmla="*/ 398979 h 684092"/>
              <a:gd name="connsiteX6" fmla="*/ 9952257 w 11155171"/>
              <a:gd name="connsiteY6" fmla="*/ 445708 h 684092"/>
              <a:gd name="connsiteX7" fmla="*/ 9684077 w 11155171"/>
              <a:gd name="connsiteY7" fmla="*/ 486378 h 684092"/>
              <a:gd name="connsiteX8" fmla="*/ 9049245 w 11155171"/>
              <a:gd name="connsiteY8" fmla="*/ 170297 h 684092"/>
              <a:gd name="connsiteX9" fmla="*/ 9048201 w 11155171"/>
              <a:gd name="connsiteY9" fmla="*/ 167770 h 684092"/>
              <a:gd name="connsiteX10" fmla="*/ 9047157 w 11155171"/>
              <a:gd name="connsiteY10" fmla="*/ 170297 h 684092"/>
              <a:gd name="connsiteX11" fmla="*/ 8412325 w 11155171"/>
              <a:gd name="connsiteY11" fmla="*/ 486378 h 684092"/>
              <a:gd name="connsiteX12" fmla="*/ 7841016 w 11155171"/>
              <a:gd name="connsiteY12" fmla="*/ 258206 h 684092"/>
              <a:gd name="connsiteX13" fmla="*/ 7828088 w 11155171"/>
              <a:gd name="connsiteY13" fmla="*/ 240315 h 684092"/>
              <a:gd name="connsiteX14" fmla="*/ 7826622 w 11155171"/>
              <a:gd name="connsiteY14" fmla="*/ 245587 h 684092"/>
              <a:gd name="connsiteX15" fmla="*/ 7399500 w 11155171"/>
              <a:gd name="connsiteY15" fmla="*/ 561668 h 684092"/>
              <a:gd name="connsiteX16" fmla="*/ 7015117 w 11155171"/>
              <a:gd name="connsiteY16" fmla="*/ 333496 h 684092"/>
              <a:gd name="connsiteX17" fmla="*/ 6993267 w 11155171"/>
              <a:gd name="connsiteY17" fmla="*/ 288553 h 684092"/>
              <a:gd name="connsiteX18" fmla="*/ 6937182 w 11155171"/>
              <a:gd name="connsiteY18" fmla="*/ 378145 h 684092"/>
              <a:gd name="connsiteX19" fmla="*/ 6365873 w 11155171"/>
              <a:gd name="connsiteY19" fmla="*/ 641525 h 684092"/>
              <a:gd name="connsiteX20" fmla="*/ 5794564 w 11155171"/>
              <a:gd name="connsiteY20" fmla="*/ 378145 h 684092"/>
              <a:gd name="connsiteX21" fmla="*/ 5738828 w 11155171"/>
              <a:gd name="connsiteY21" fmla="*/ 289111 h 684092"/>
              <a:gd name="connsiteX22" fmla="*/ 5680267 w 11155171"/>
              <a:gd name="connsiteY22" fmla="*/ 378145 h 684092"/>
              <a:gd name="connsiteX23" fmla="*/ 5079999 w 11155171"/>
              <a:gd name="connsiteY23" fmla="*/ 641525 h 684092"/>
              <a:gd name="connsiteX24" fmla="*/ 4479729 w 11155171"/>
              <a:gd name="connsiteY24" fmla="*/ 378145 h 684092"/>
              <a:gd name="connsiteX25" fmla="*/ 4436870 w 11155171"/>
              <a:gd name="connsiteY25" fmla="*/ 312982 h 684092"/>
              <a:gd name="connsiteX26" fmla="*/ 4409605 w 11155171"/>
              <a:gd name="connsiteY26" fmla="*/ 351793 h 684092"/>
              <a:gd name="connsiteX27" fmla="*/ 4140199 w 11155171"/>
              <a:gd name="connsiteY27" fmla="*/ 482863 h 684092"/>
              <a:gd name="connsiteX28" fmla="*/ 3870791 w 11155171"/>
              <a:gd name="connsiteY28" fmla="*/ 351793 h 684092"/>
              <a:gd name="connsiteX29" fmla="*/ 3852385 w 11155171"/>
              <a:gd name="connsiteY29" fmla="*/ 325591 h 684092"/>
              <a:gd name="connsiteX30" fmla="*/ 3850807 w 11155171"/>
              <a:gd name="connsiteY30" fmla="*/ 327838 h 684092"/>
              <a:gd name="connsiteX31" fmla="*/ 3581399 w 11155171"/>
              <a:gd name="connsiteY31" fmla="*/ 458908 h 684092"/>
              <a:gd name="connsiteX32" fmla="*/ 3311992 w 11155171"/>
              <a:gd name="connsiteY32" fmla="*/ 327838 h 684092"/>
              <a:gd name="connsiteX33" fmla="*/ 3309484 w 11155171"/>
              <a:gd name="connsiteY33" fmla="*/ 324268 h 684092"/>
              <a:gd name="connsiteX34" fmla="*/ 3297321 w 11155171"/>
              <a:gd name="connsiteY34" fmla="*/ 368011 h 684092"/>
              <a:gd name="connsiteX35" fmla="*/ 2870199 w 11155171"/>
              <a:gd name="connsiteY35" fmla="*/ 684092 h 684092"/>
              <a:gd name="connsiteX36" fmla="*/ 2485816 w 11155171"/>
              <a:gd name="connsiteY36" fmla="*/ 455920 h 684092"/>
              <a:gd name="connsiteX37" fmla="*/ 2466974 w 11155171"/>
              <a:gd name="connsiteY37" fmla="*/ 417165 h 684092"/>
              <a:gd name="connsiteX38" fmla="*/ 2448133 w 11155171"/>
              <a:gd name="connsiteY38" fmla="*/ 455920 h 684092"/>
              <a:gd name="connsiteX39" fmla="*/ 2063749 w 11155171"/>
              <a:gd name="connsiteY39" fmla="*/ 684092 h 684092"/>
              <a:gd name="connsiteX40" fmla="*/ 1679366 w 11155171"/>
              <a:gd name="connsiteY40" fmla="*/ 455920 h 684092"/>
              <a:gd name="connsiteX41" fmla="*/ 1656527 w 11155171"/>
              <a:gd name="connsiteY41" fmla="*/ 408942 h 684092"/>
              <a:gd name="connsiteX42" fmla="*/ 1654382 w 11155171"/>
              <a:gd name="connsiteY42" fmla="*/ 413353 h 684092"/>
              <a:gd name="connsiteX43" fmla="*/ 1269999 w 11155171"/>
              <a:gd name="connsiteY43" fmla="*/ 641525 h 684092"/>
              <a:gd name="connsiteX44" fmla="*/ 885616 w 11155171"/>
              <a:gd name="connsiteY44" fmla="*/ 413353 h 684092"/>
              <a:gd name="connsiteX45" fmla="*/ 866774 w 11155171"/>
              <a:gd name="connsiteY45" fmla="*/ 374597 h 684092"/>
              <a:gd name="connsiteX46" fmla="*/ 847933 w 11155171"/>
              <a:gd name="connsiteY46" fmla="*/ 413353 h 684092"/>
              <a:gd name="connsiteX47" fmla="*/ 463550 w 11155171"/>
              <a:gd name="connsiteY47" fmla="*/ 641525 h 684092"/>
              <a:gd name="connsiteX48" fmla="*/ 0 w 11155171"/>
              <a:gd name="connsiteY48" fmla="*/ 124000 h 684092"/>
              <a:gd name="connsiteX49" fmla="*/ 9418 w 11155171"/>
              <a:gd name="connsiteY49" fmla="*/ 19701 h 68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155171" h="684092">
                <a:moveTo>
                  <a:pt x="14895" y="0"/>
                </a:moveTo>
                <a:lnTo>
                  <a:pt x="11155171" y="0"/>
                </a:lnTo>
                <a:lnTo>
                  <a:pt x="11143827" y="84528"/>
                </a:lnTo>
                <a:cubicBezTo>
                  <a:pt x="11079582" y="320356"/>
                  <a:pt x="10801795" y="497754"/>
                  <a:pt x="10468849" y="497754"/>
                </a:cubicBezTo>
                <a:cubicBezTo>
                  <a:pt x="10326158" y="497754"/>
                  <a:pt x="10193598" y="465171"/>
                  <a:pt x="10083637" y="409369"/>
                </a:cubicBezTo>
                <a:lnTo>
                  <a:pt x="10066872" y="398979"/>
                </a:lnTo>
                <a:lnTo>
                  <a:pt x="9952257" y="445708"/>
                </a:lnTo>
                <a:cubicBezTo>
                  <a:pt x="9869829" y="471897"/>
                  <a:pt x="9779204" y="486378"/>
                  <a:pt x="9684077" y="486378"/>
                </a:cubicBezTo>
                <a:cubicBezTo>
                  <a:pt x="9398695" y="486378"/>
                  <a:pt x="9153837" y="356045"/>
                  <a:pt x="9049245" y="170297"/>
                </a:cubicBezTo>
                <a:lnTo>
                  <a:pt x="9048201" y="167770"/>
                </a:lnTo>
                <a:lnTo>
                  <a:pt x="9047157" y="170297"/>
                </a:lnTo>
                <a:cubicBezTo>
                  <a:pt x="8942565" y="356045"/>
                  <a:pt x="8697707" y="486378"/>
                  <a:pt x="8412325" y="486378"/>
                </a:cubicBezTo>
                <a:cubicBezTo>
                  <a:pt x="8174506" y="486378"/>
                  <a:pt x="7964830" y="395869"/>
                  <a:pt x="7841016" y="258206"/>
                </a:cubicBezTo>
                <a:lnTo>
                  <a:pt x="7828088" y="240315"/>
                </a:lnTo>
                <a:lnTo>
                  <a:pt x="7826622" y="245587"/>
                </a:lnTo>
                <a:cubicBezTo>
                  <a:pt x="7756251" y="431335"/>
                  <a:pt x="7591509" y="561668"/>
                  <a:pt x="7399500" y="561668"/>
                </a:cubicBezTo>
                <a:cubicBezTo>
                  <a:pt x="7239492" y="561668"/>
                  <a:pt x="7098420" y="471159"/>
                  <a:pt x="7015117" y="333496"/>
                </a:cubicBezTo>
                <a:lnTo>
                  <a:pt x="6993267" y="288553"/>
                </a:lnTo>
                <a:lnTo>
                  <a:pt x="6937182" y="378145"/>
                </a:lnTo>
                <a:cubicBezTo>
                  <a:pt x="6813368" y="537050"/>
                  <a:pt x="6603691" y="641525"/>
                  <a:pt x="6365873" y="641525"/>
                </a:cubicBezTo>
                <a:cubicBezTo>
                  <a:pt x="6128054" y="641525"/>
                  <a:pt x="5918378" y="537050"/>
                  <a:pt x="5794564" y="378145"/>
                </a:cubicBezTo>
                <a:lnTo>
                  <a:pt x="5738828" y="289111"/>
                </a:lnTo>
                <a:lnTo>
                  <a:pt x="5680267" y="378145"/>
                </a:lnTo>
                <a:cubicBezTo>
                  <a:pt x="5550177" y="537050"/>
                  <a:pt x="5329872" y="641525"/>
                  <a:pt x="5079999" y="641525"/>
                </a:cubicBezTo>
                <a:cubicBezTo>
                  <a:pt x="4830124" y="641525"/>
                  <a:pt x="4609819" y="537050"/>
                  <a:pt x="4479729" y="378145"/>
                </a:cubicBezTo>
                <a:lnTo>
                  <a:pt x="4436870" y="312982"/>
                </a:lnTo>
                <a:lnTo>
                  <a:pt x="4409605" y="351793"/>
                </a:lnTo>
                <a:cubicBezTo>
                  <a:pt x="4340658" y="432775"/>
                  <a:pt x="4245409" y="482863"/>
                  <a:pt x="4140199" y="482863"/>
                </a:cubicBezTo>
                <a:cubicBezTo>
                  <a:pt x="4034989" y="482863"/>
                  <a:pt x="3939739" y="432775"/>
                  <a:pt x="3870791" y="351793"/>
                </a:cubicBezTo>
                <a:lnTo>
                  <a:pt x="3852385" y="325591"/>
                </a:lnTo>
                <a:lnTo>
                  <a:pt x="3850807" y="327838"/>
                </a:lnTo>
                <a:cubicBezTo>
                  <a:pt x="3781859" y="408820"/>
                  <a:pt x="3686609" y="458908"/>
                  <a:pt x="3581399" y="458908"/>
                </a:cubicBezTo>
                <a:cubicBezTo>
                  <a:pt x="3476189" y="458908"/>
                  <a:pt x="3380939" y="408820"/>
                  <a:pt x="3311992" y="327838"/>
                </a:cubicBezTo>
                <a:lnTo>
                  <a:pt x="3309484" y="324268"/>
                </a:lnTo>
                <a:lnTo>
                  <a:pt x="3297321" y="368011"/>
                </a:lnTo>
                <a:cubicBezTo>
                  <a:pt x="3226951" y="553759"/>
                  <a:pt x="3062208" y="684092"/>
                  <a:pt x="2870199" y="684092"/>
                </a:cubicBezTo>
                <a:cubicBezTo>
                  <a:pt x="2710192" y="684092"/>
                  <a:pt x="2569119" y="593583"/>
                  <a:pt x="2485816" y="455920"/>
                </a:cubicBezTo>
                <a:lnTo>
                  <a:pt x="2466974" y="417165"/>
                </a:lnTo>
                <a:lnTo>
                  <a:pt x="2448133" y="455920"/>
                </a:lnTo>
                <a:cubicBezTo>
                  <a:pt x="2364829" y="593583"/>
                  <a:pt x="2223757" y="684092"/>
                  <a:pt x="2063749" y="684092"/>
                </a:cubicBezTo>
                <a:cubicBezTo>
                  <a:pt x="1903742" y="684092"/>
                  <a:pt x="1762669" y="593583"/>
                  <a:pt x="1679366" y="455920"/>
                </a:cubicBezTo>
                <a:lnTo>
                  <a:pt x="1656527" y="408942"/>
                </a:lnTo>
                <a:lnTo>
                  <a:pt x="1654382" y="413353"/>
                </a:lnTo>
                <a:cubicBezTo>
                  <a:pt x="1571079" y="551016"/>
                  <a:pt x="1430007" y="641525"/>
                  <a:pt x="1269999" y="641525"/>
                </a:cubicBezTo>
                <a:cubicBezTo>
                  <a:pt x="1109992" y="641525"/>
                  <a:pt x="968920" y="551016"/>
                  <a:pt x="885616" y="413353"/>
                </a:cubicBezTo>
                <a:lnTo>
                  <a:pt x="866774" y="374597"/>
                </a:lnTo>
                <a:lnTo>
                  <a:pt x="847933" y="413353"/>
                </a:lnTo>
                <a:cubicBezTo>
                  <a:pt x="764630" y="551016"/>
                  <a:pt x="623557" y="641525"/>
                  <a:pt x="463550" y="641525"/>
                </a:cubicBezTo>
                <a:cubicBezTo>
                  <a:pt x="207538" y="641525"/>
                  <a:pt x="0" y="409821"/>
                  <a:pt x="0" y="124000"/>
                </a:cubicBezTo>
                <a:cubicBezTo>
                  <a:pt x="0" y="88272"/>
                  <a:pt x="3243" y="53390"/>
                  <a:pt x="9418" y="19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graphicFrame>
        <p:nvGraphicFramePr>
          <p:cNvPr id="5" name="ตาราง 5">
            <a:extLst>
              <a:ext uri="{FF2B5EF4-FFF2-40B4-BE49-F238E27FC236}">
                <a16:creationId xmlns:a16="http://schemas.microsoft.com/office/drawing/2014/main" id="{F47C0F43-211C-487E-91FB-DB0D2A70C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024767"/>
              </p:ext>
            </p:extLst>
          </p:nvPr>
        </p:nvGraphicFramePr>
        <p:xfrm>
          <a:off x="19284" y="4985466"/>
          <a:ext cx="10654821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623">
                  <a:extLst>
                    <a:ext uri="{9D8B030D-6E8A-4147-A177-3AD203B41FA5}">
                      <a16:colId xmlns:a16="http://schemas.microsoft.com/office/drawing/2014/main" val="61467144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90008193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403818531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10076953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816591925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59046257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106239765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299214089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1504417957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611873057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073937352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660397739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076597601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288808042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1999684357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30318729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01333767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247832196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622460116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63687164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77286661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00860160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47570187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97370657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278170914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72936106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719443576"/>
                    </a:ext>
                  </a:extLst>
                </a:gridCol>
              </a:tblGrid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071958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117471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84776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549957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083989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607951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492389"/>
                  </a:ext>
                </a:extLst>
              </a:tr>
            </a:tbl>
          </a:graphicData>
        </a:graphic>
      </p:graphicFrame>
      <p:sp>
        <p:nvSpPr>
          <p:cNvPr id="23" name="รูปแบบอิสระ: รูปร่าง 22">
            <a:extLst>
              <a:ext uri="{FF2B5EF4-FFF2-40B4-BE49-F238E27FC236}">
                <a16:creationId xmlns:a16="http://schemas.microsoft.com/office/drawing/2014/main" id="{ACF0D10E-7823-420C-B718-51BC9A83B5D5}"/>
              </a:ext>
            </a:extLst>
          </p:cNvPr>
          <p:cNvSpPr/>
          <p:nvPr/>
        </p:nvSpPr>
        <p:spPr>
          <a:xfrm>
            <a:off x="1" y="0"/>
            <a:ext cx="10693390" cy="684092"/>
          </a:xfrm>
          <a:custGeom>
            <a:avLst/>
            <a:gdLst>
              <a:gd name="connsiteX0" fmla="*/ 14895 w 11155171"/>
              <a:gd name="connsiteY0" fmla="*/ 0 h 684092"/>
              <a:gd name="connsiteX1" fmla="*/ 11155171 w 11155171"/>
              <a:gd name="connsiteY1" fmla="*/ 0 h 684092"/>
              <a:gd name="connsiteX2" fmla="*/ 11143827 w 11155171"/>
              <a:gd name="connsiteY2" fmla="*/ 84528 h 684092"/>
              <a:gd name="connsiteX3" fmla="*/ 10468849 w 11155171"/>
              <a:gd name="connsiteY3" fmla="*/ 497754 h 684092"/>
              <a:gd name="connsiteX4" fmla="*/ 10083637 w 11155171"/>
              <a:gd name="connsiteY4" fmla="*/ 409369 h 684092"/>
              <a:gd name="connsiteX5" fmla="*/ 10066872 w 11155171"/>
              <a:gd name="connsiteY5" fmla="*/ 398979 h 684092"/>
              <a:gd name="connsiteX6" fmla="*/ 9952257 w 11155171"/>
              <a:gd name="connsiteY6" fmla="*/ 445708 h 684092"/>
              <a:gd name="connsiteX7" fmla="*/ 9684077 w 11155171"/>
              <a:gd name="connsiteY7" fmla="*/ 486378 h 684092"/>
              <a:gd name="connsiteX8" fmla="*/ 9049245 w 11155171"/>
              <a:gd name="connsiteY8" fmla="*/ 170297 h 684092"/>
              <a:gd name="connsiteX9" fmla="*/ 9048201 w 11155171"/>
              <a:gd name="connsiteY9" fmla="*/ 167770 h 684092"/>
              <a:gd name="connsiteX10" fmla="*/ 9047157 w 11155171"/>
              <a:gd name="connsiteY10" fmla="*/ 170297 h 684092"/>
              <a:gd name="connsiteX11" fmla="*/ 8412325 w 11155171"/>
              <a:gd name="connsiteY11" fmla="*/ 486378 h 684092"/>
              <a:gd name="connsiteX12" fmla="*/ 7841016 w 11155171"/>
              <a:gd name="connsiteY12" fmla="*/ 258206 h 684092"/>
              <a:gd name="connsiteX13" fmla="*/ 7828088 w 11155171"/>
              <a:gd name="connsiteY13" fmla="*/ 240315 h 684092"/>
              <a:gd name="connsiteX14" fmla="*/ 7826622 w 11155171"/>
              <a:gd name="connsiteY14" fmla="*/ 245587 h 684092"/>
              <a:gd name="connsiteX15" fmla="*/ 7399500 w 11155171"/>
              <a:gd name="connsiteY15" fmla="*/ 561668 h 684092"/>
              <a:gd name="connsiteX16" fmla="*/ 7015117 w 11155171"/>
              <a:gd name="connsiteY16" fmla="*/ 333496 h 684092"/>
              <a:gd name="connsiteX17" fmla="*/ 6993267 w 11155171"/>
              <a:gd name="connsiteY17" fmla="*/ 288553 h 684092"/>
              <a:gd name="connsiteX18" fmla="*/ 6937182 w 11155171"/>
              <a:gd name="connsiteY18" fmla="*/ 378145 h 684092"/>
              <a:gd name="connsiteX19" fmla="*/ 6365873 w 11155171"/>
              <a:gd name="connsiteY19" fmla="*/ 641525 h 684092"/>
              <a:gd name="connsiteX20" fmla="*/ 5794564 w 11155171"/>
              <a:gd name="connsiteY20" fmla="*/ 378145 h 684092"/>
              <a:gd name="connsiteX21" fmla="*/ 5738828 w 11155171"/>
              <a:gd name="connsiteY21" fmla="*/ 289111 h 684092"/>
              <a:gd name="connsiteX22" fmla="*/ 5680267 w 11155171"/>
              <a:gd name="connsiteY22" fmla="*/ 378145 h 684092"/>
              <a:gd name="connsiteX23" fmla="*/ 5079999 w 11155171"/>
              <a:gd name="connsiteY23" fmla="*/ 641525 h 684092"/>
              <a:gd name="connsiteX24" fmla="*/ 4479729 w 11155171"/>
              <a:gd name="connsiteY24" fmla="*/ 378145 h 684092"/>
              <a:gd name="connsiteX25" fmla="*/ 4436870 w 11155171"/>
              <a:gd name="connsiteY25" fmla="*/ 312982 h 684092"/>
              <a:gd name="connsiteX26" fmla="*/ 4409605 w 11155171"/>
              <a:gd name="connsiteY26" fmla="*/ 351793 h 684092"/>
              <a:gd name="connsiteX27" fmla="*/ 4140199 w 11155171"/>
              <a:gd name="connsiteY27" fmla="*/ 482863 h 684092"/>
              <a:gd name="connsiteX28" fmla="*/ 3870791 w 11155171"/>
              <a:gd name="connsiteY28" fmla="*/ 351793 h 684092"/>
              <a:gd name="connsiteX29" fmla="*/ 3852385 w 11155171"/>
              <a:gd name="connsiteY29" fmla="*/ 325591 h 684092"/>
              <a:gd name="connsiteX30" fmla="*/ 3850807 w 11155171"/>
              <a:gd name="connsiteY30" fmla="*/ 327838 h 684092"/>
              <a:gd name="connsiteX31" fmla="*/ 3581399 w 11155171"/>
              <a:gd name="connsiteY31" fmla="*/ 458908 h 684092"/>
              <a:gd name="connsiteX32" fmla="*/ 3311992 w 11155171"/>
              <a:gd name="connsiteY32" fmla="*/ 327838 h 684092"/>
              <a:gd name="connsiteX33" fmla="*/ 3309484 w 11155171"/>
              <a:gd name="connsiteY33" fmla="*/ 324268 h 684092"/>
              <a:gd name="connsiteX34" fmla="*/ 3297321 w 11155171"/>
              <a:gd name="connsiteY34" fmla="*/ 368011 h 684092"/>
              <a:gd name="connsiteX35" fmla="*/ 2870199 w 11155171"/>
              <a:gd name="connsiteY35" fmla="*/ 684092 h 684092"/>
              <a:gd name="connsiteX36" fmla="*/ 2485816 w 11155171"/>
              <a:gd name="connsiteY36" fmla="*/ 455920 h 684092"/>
              <a:gd name="connsiteX37" fmla="*/ 2466974 w 11155171"/>
              <a:gd name="connsiteY37" fmla="*/ 417165 h 684092"/>
              <a:gd name="connsiteX38" fmla="*/ 2448133 w 11155171"/>
              <a:gd name="connsiteY38" fmla="*/ 455920 h 684092"/>
              <a:gd name="connsiteX39" fmla="*/ 2063749 w 11155171"/>
              <a:gd name="connsiteY39" fmla="*/ 684092 h 684092"/>
              <a:gd name="connsiteX40" fmla="*/ 1679366 w 11155171"/>
              <a:gd name="connsiteY40" fmla="*/ 455920 h 684092"/>
              <a:gd name="connsiteX41" fmla="*/ 1656527 w 11155171"/>
              <a:gd name="connsiteY41" fmla="*/ 408942 h 684092"/>
              <a:gd name="connsiteX42" fmla="*/ 1654382 w 11155171"/>
              <a:gd name="connsiteY42" fmla="*/ 413353 h 684092"/>
              <a:gd name="connsiteX43" fmla="*/ 1269999 w 11155171"/>
              <a:gd name="connsiteY43" fmla="*/ 641525 h 684092"/>
              <a:gd name="connsiteX44" fmla="*/ 885616 w 11155171"/>
              <a:gd name="connsiteY44" fmla="*/ 413353 h 684092"/>
              <a:gd name="connsiteX45" fmla="*/ 866774 w 11155171"/>
              <a:gd name="connsiteY45" fmla="*/ 374597 h 684092"/>
              <a:gd name="connsiteX46" fmla="*/ 847933 w 11155171"/>
              <a:gd name="connsiteY46" fmla="*/ 413353 h 684092"/>
              <a:gd name="connsiteX47" fmla="*/ 463550 w 11155171"/>
              <a:gd name="connsiteY47" fmla="*/ 641525 h 684092"/>
              <a:gd name="connsiteX48" fmla="*/ 0 w 11155171"/>
              <a:gd name="connsiteY48" fmla="*/ 124000 h 684092"/>
              <a:gd name="connsiteX49" fmla="*/ 9418 w 11155171"/>
              <a:gd name="connsiteY49" fmla="*/ 19701 h 68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155171" h="684092">
                <a:moveTo>
                  <a:pt x="14895" y="0"/>
                </a:moveTo>
                <a:lnTo>
                  <a:pt x="11155171" y="0"/>
                </a:lnTo>
                <a:lnTo>
                  <a:pt x="11143827" y="84528"/>
                </a:lnTo>
                <a:cubicBezTo>
                  <a:pt x="11079582" y="320356"/>
                  <a:pt x="10801795" y="497754"/>
                  <a:pt x="10468849" y="497754"/>
                </a:cubicBezTo>
                <a:cubicBezTo>
                  <a:pt x="10326158" y="497754"/>
                  <a:pt x="10193598" y="465171"/>
                  <a:pt x="10083637" y="409369"/>
                </a:cubicBezTo>
                <a:lnTo>
                  <a:pt x="10066872" y="398979"/>
                </a:lnTo>
                <a:lnTo>
                  <a:pt x="9952257" y="445708"/>
                </a:lnTo>
                <a:cubicBezTo>
                  <a:pt x="9869829" y="471897"/>
                  <a:pt x="9779204" y="486378"/>
                  <a:pt x="9684077" y="486378"/>
                </a:cubicBezTo>
                <a:cubicBezTo>
                  <a:pt x="9398695" y="486378"/>
                  <a:pt x="9153837" y="356045"/>
                  <a:pt x="9049245" y="170297"/>
                </a:cubicBezTo>
                <a:lnTo>
                  <a:pt x="9048201" y="167770"/>
                </a:lnTo>
                <a:lnTo>
                  <a:pt x="9047157" y="170297"/>
                </a:lnTo>
                <a:cubicBezTo>
                  <a:pt x="8942565" y="356045"/>
                  <a:pt x="8697707" y="486378"/>
                  <a:pt x="8412325" y="486378"/>
                </a:cubicBezTo>
                <a:cubicBezTo>
                  <a:pt x="8174506" y="486378"/>
                  <a:pt x="7964830" y="395869"/>
                  <a:pt x="7841016" y="258206"/>
                </a:cubicBezTo>
                <a:lnTo>
                  <a:pt x="7828088" y="240315"/>
                </a:lnTo>
                <a:lnTo>
                  <a:pt x="7826622" y="245587"/>
                </a:lnTo>
                <a:cubicBezTo>
                  <a:pt x="7756251" y="431335"/>
                  <a:pt x="7591509" y="561668"/>
                  <a:pt x="7399500" y="561668"/>
                </a:cubicBezTo>
                <a:cubicBezTo>
                  <a:pt x="7239492" y="561668"/>
                  <a:pt x="7098420" y="471159"/>
                  <a:pt x="7015117" y="333496"/>
                </a:cubicBezTo>
                <a:lnTo>
                  <a:pt x="6993267" y="288553"/>
                </a:lnTo>
                <a:lnTo>
                  <a:pt x="6937182" y="378145"/>
                </a:lnTo>
                <a:cubicBezTo>
                  <a:pt x="6813368" y="537050"/>
                  <a:pt x="6603691" y="641525"/>
                  <a:pt x="6365873" y="641525"/>
                </a:cubicBezTo>
                <a:cubicBezTo>
                  <a:pt x="6128054" y="641525"/>
                  <a:pt x="5918378" y="537050"/>
                  <a:pt x="5794564" y="378145"/>
                </a:cubicBezTo>
                <a:lnTo>
                  <a:pt x="5738828" y="289111"/>
                </a:lnTo>
                <a:lnTo>
                  <a:pt x="5680267" y="378145"/>
                </a:lnTo>
                <a:cubicBezTo>
                  <a:pt x="5550177" y="537050"/>
                  <a:pt x="5329872" y="641525"/>
                  <a:pt x="5079999" y="641525"/>
                </a:cubicBezTo>
                <a:cubicBezTo>
                  <a:pt x="4830124" y="641525"/>
                  <a:pt x="4609819" y="537050"/>
                  <a:pt x="4479729" y="378145"/>
                </a:cubicBezTo>
                <a:lnTo>
                  <a:pt x="4436870" y="312982"/>
                </a:lnTo>
                <a:lnTo>
                  <a:pt x="4409605" y="351793"/>
                </a:lnTo>
                <a:cubicBezTo>
                  <a:pt x="4340658" y="432775"/>
                  <a:pt x="4245409" y="482863"/>
                  <a:pt x="4140199" y="482863"/>
                </a:cubicBezTo>
                <a:cubicBezTo>
                  <a:pt x="4034989" y="482863"/>
                  <a:pt x="3939739" y="432775"/>
                  <a:pt x="3870791" y="351793"/>
                </a:cubicBezTo>
                <a:lnTo>
                  <a:pt x="3852385" y="325591"/>
                </a:lnTo>
                <a:lnTo>
                  <a:pt x="3850807" y="327838"/>
                </a:lnTo>
                <a:cubicBezTo>
                  <a:pt x="3781859" y="408820"/>
                  <a:pt x="3686609" y="458908"/>
                  <a:pt x="3581399" y="458908"/>
                </a:cubicBezTo>
                <a:cubicBezTo>
                  <a:pt x="3476189" y="458908"/>
                  <a:pt x="3380939" y="408820"/>
                  <a:pt x="3311992" y="327838"/>
                </a:cubicBezTo>
                <a:lnTo>
                  <a:pt x="3309484" y="324268"/>
                </a:lnTo>
                <a:lnTo>
                  <a:pt x="3297321" y="368011"/>
                </a:lnTo>
                <a:cubicBezTo>
                  <a:pt x="3226951" y="553759"/>
                  <a:pt x="3062208" y="684092"/>
                  <a:pt x="2870199" y="684092"/>
                </a:cubicBezTo>
                <a:cubicBezTo>
                  <a:pt x="2710192" y="684092"/>
                  <a:pt x="2569119" y="593583"/>
                  <a:pt x="2485816" y="455920"/>
                </a:cubicBezTo>
                <a:lnTo>
                  <a:pt x="2466974" y="417165"/>
                </a:lnTo>
                <a:lnTo>
                  <a:pt x="2448133" y="455920"/>
                </a:lnTo>
                <a:cubicBezTo>
                  <a:pt x="2364829" y="593583"/>
                  <a:pt x="2223757" y="684092"/>
                  <a:pt x="2063749" y="684092"/>
                </a:cubicBezTo>
                <a:cubicBezTo>
                  <a:pt x="1903742" y="684092"/>
                  <a:pt x="1762669" y="593583"/>
                  <a:pt x="1679366" y="455920"/>
                </a:cubicBezTo>
                <a:lnTo>
                  <a:pt x="1656527" y="408942"/>
                </a:lnTo>
                <a:lnTo>
                  <a:pt x="1654382" y="413353"/>
                </a:lnTo>
                <a:cubicBezTo>
                  <a:pt x="1571079" y="551016"/>
                  <a:pt x="1430007" y="641525"/>
                  <a:pt x="1269999" y="641525"/>
                </a:cubicBezTo>
                <a:cubicBezTo>
                  <a:pt x="1109992" y="641525"/>
                  <a:pt x="968920" y="551016"/>
                  <a:pt x="885616" y="413353"/>
                </a:cubicBezTo>
                <a:lnTo>
                  <a:pt x="866774" y="374597"/>
                </a:lnTo>
                <a:lnTo>
                  <a:pt x="847933" y="413353"/>
                </a:lnTo>
                <a:cubicBezTo>
                  <a:pt x="764630" y="551016"/>
                  <a:pt x="623557" y="641525"/>
                  <a:pt x="463550" y="641525"/>
                </a:cubicBezTo>
                <a:cubicBezTo>
                  <a:pt x="207538" y="641525"/>
                  <a:pt x="0" y="409821"/>
                  <a:pt x="0" y="124000"/>
                </a:cubicBezTo>
                <a:cubicBezTo>
                  <a:pt x="0" y="88272"/>
                  <a:pt x="3243" y="53390"/>
                  <a:pt x="9418" y="197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29" name="รูปแบบอิสระ: รูปร่าง 28">
            <a:extLst>
              <a:ext uri="{FF2B5EF4-FFF2-40B4-BE49-F238E27FC236}">
                <a16:creationId xmlns:a16="http://schemas.microsoft.com/office/drawing/2014/main" id="{D523488E-4612-429C-B978-FDAF3066C5C7}"/>
              </a:ext>
            </a:extLst>
          </p:cNvPr>
          <p:cNvSpPr/>
          <p:nvPr/>
        </p:nvSpPr>
        <p:spPr>
          <a:xfrm>
            <a:off x="1936894" y="1326612"/>
            <a:ext cx="7024623" cy="3422666"/>
          </a:xfrm>
          <a:custGeom>
            <a:avLst/>
            <a:gdLst>
              <a:gd name="connsiteX0" fmla="*/ 314085 w 9396733"/>
              <a:gd name="connsiteY0" fmla="*/ 1417749 h 2420573"/>
              <a:gd name="connsiteX1" fmla="*/ 240513 w 9396733"/>
              <a:gd name="connsiteY1" fmla="*/ 440287 h 2420573"/>
              <a:gd name="connsiteX2" fmla="*/ 2552789 w 9396733"/>
              <a:gd name="connsiteY2" fmla="*/ 167018 h 2420573"/>
              <a:gd name="connsiteX3" fmla="*/ 8491133 w 9396733"/>
              <a:gd name="connsiteY3" fmla="*/ 135487 h 2420573"/>
              <a:gd name="connsiteX4" fmla="*/ 8743382 w 9396733"/>
              <a:gd name="connsiteY4" fmla="*/ 1953777 h 2420573"/>
              <a:gd name="connsiteX5" fmla="*/ 2384623 w 9396733"/>
              <a:gd name="connsiteY5" fmla="*/ 2395211 h 2420573"/>
              <a:gd name="connsiteX6" fmla="*/ 314085 w 9396733"/>
              <a:gd name="connsiteY6" fmla="*/ 1417749 h 2420573"/>
              <a:gd name="connsiteX0" fmla="*/ 8957 w 9091605"/>
              <a:gd name="connsiteY0" fmla="*/ 1411600 h 2414424"/>
              <a:gd name="connsiteX1" fmla="*/ 1364792 w 9091605"/>
              <a:gd name="connsiteY1" fmla="*/ 265973 h 2414424"/>
              <a:gd name="connsiteX2" fmla="*/ 2247661 w 9091605"/>
              <a:gd name="connsiteY2" fmla="*/ 160869 h 2414424"/>
              <a:gd name="connsiteX3" fmla="*/ 8186005 w 9091605"/>
              <a:gd name="connsiteY3" fmla="*/ 129338 h 2414424"/>
              <a:gd name="connsiteX4" fmla="*/ 8438254 w 9091605"/>
              <a:gd name="connsiteY4" fmla="*/ 1947628 h 2414424"/>
              <a:gd name="connsiteX5" fmla="*/ 2079495 w 9091605"/>
              <a:gd name="connsiteY5" fmla="*/ 2389062 h 2414424"/>
              <a:gd name="connsiteX6" fmla="*/ 8957 w 9091605"/>
              <a:gd name="connsiteY6" fmla="*/ 1411600 h 2414424"/>
              <a:gd name="connsiteX0" fmla="*/ 39156 w 8007707"/>
              <a:gd name="connsiteY0" fmla="*/ 1642828 h 2400376"/>
              <a:gd name="connsiteX1" fmla="*/ 280894 w 8007707"/>
              <a:gd name="connsiteY1" fmla="*/ 265973 h 2400376"/>
              <a:gd name="connsiteX2" fmla="*/ 1163763 w 8007707"/>
              <a:gd name="connsiteY2" fmla="*/ 160869 h 2400376"/>
              <a:gd name="connsiteX3" fmla="*/ 7102107 w 8007707"/>
              <a:gd name="connsiteY3" fmla="*/ 129338 h 2400376"/>
              <a:gd name="connsiteX4" fmla="*/ 7354356 w 8007707"/>
              <a:gd name="connsiteY4" fmla="*/ 1947628 h 2400376"/>
              <a:gd name="connsiteX5" fmla="*/ 995597 w 8007707"/>
              <a:gd name="connsiteY5" fmla="*/ 2389062 h 2400376"/>
              <a:gd name="connsiteX6" fmla="*/ 39156 w 8007707"/>
              <a:gd name="connsiteY6" fmla="*/ 1642828 h 2400376"/>
              <a:gd name="connsiteX0" fmla="*/ 80427 w 7983917"/>
              <a:gd name="connsiteY0" fmla="*/ 1642828 h 2400376"/>
              <a:gd name="connsiteX1" fmla="*/ 322165 w 7983917"/>
              <a:gd name="connsiteY1" fmla="*/ 265973 h 2400376"/>
              <a:gd name="connsiteX2" fmla="*/ 2455765 w 7983917"/>
              <a:gd name="connsiteY2" fmla="*/ 160869 h 2400376"/>
              <a:gd name="connsiteX3" fmla="*/ 7143378 w 7983917"/>
              <a:gd name="connsiteY3" fmla="*/ 129338 h 2400376"/>
              <a:gd name="connsiteX4" fmla="*/ 7395627 w 7983917"/>
              <a:gd name="connsiteY4" fmla="*/ 1947628 h 2400376"/>
              <a:gd name="connsiteX5" fmla="*/ 1036868 w 7983917"/>
              <a:gd name="connsiteY5" fmla="*/ 2389062 h 2400376"/>
              <a:gd name="connsiteX6" fmla="*/ 80427 w 7983917"/>
              <a:gd name="connsiteY6" fmla="*/ 1642828 h 2400376"/>
              <a:gd name="connsiteX0" fmla="*/ 81413 w 7983862"/>
              <a:gd name="connsiteY0" fmla="*/ 1712762 h 2470310"/>
              <a:gd name="connsiteX1" fmla="*/ 323151 w 7983862"/>
              <a:gd name="connsiteY1" fmla="*/ 335907 h 2470310"/>
              <a:gd name="connsiteX2" fmla="*/ 2477772 w 7983862"/>
              <a:gd name="connsiteY2" fmla="*/ 62638 h 2470310"/>
              <a:gd name="connsiteX3" fmla="*/ 7144364 w 7983862"/>
              <a:gd name="connsiteY3" fmla="*/ 199272 h 2470310"/>
              <a:gd name="connsiteX4" fmla="*/ 7396613 w 7983862"/>
              <a:gd name="connsiteY4" fmla="*/ 2017562 h 2470310"/>
              <a:gd name="connsiteX5" fmla="*/ 1037854 w 7983862"/>
              <a:gd name="connsiteY5" fmla="*/ 2458996 h 2470310"/>
              <a:gd name="connsiteX6" fmla="*/ 81413 w 7983862"/>
              <a:gd name="connsiteY6" fmla="*/ 1712762 h 2470310"/>
              <a:gd name="connsiteX0" fmla="*/ 49356 w 8098950"/>
              <a:gd name="connsiteY0" fmla="*/ 1765314 h 2467584"/>
              <a:gd name="connsiteX1" fmla="*/ 438239 w 8098950"/>
              <a:gd name="connsiteY1" fmla="*/ 335907 h 2467584"/>
              <a:gd name="connsiteX2" fmla="*/ 2592860 w 8098950"/>
              <a:gd name="connsiteY2" fmla="*/ 62638 h 2467584"/>
              <a:gd name="connsiteX3" fmla="*/ 7259452 w 8098950"/>
              <a:gd name="connsiteY3" fmla="*/ 199272 h 2467584"/>
              <a:gd name="connsiteX4" fmla="*/ 7511701 w 8098950"/>
              <a:gd name="connsiteY4" fmla="*/ 2017562 h 2467584"/>
              <a:gd name="connsiteX5" fmla="*/ 1152942 w 8098950"/>
              <a:gd name="connsiteY5" fmla="*/ 2458996 h 2467584"/>
              <a:gd name="connsiteX6" fmla="*/ 49356 w 8098950"/>
              <a:gd name="connsiteY6" fmla="*/ 1765314 h 2467584"/>
              <a:gd name="connsiteX0" fmla="*/ 78265 w 8127859"/>
              <a:gd name="connsiteY0" fmla="*/ 1765314 h 2467584"/>
              <a:gd name="connsiteX1" fmla="*/ 467148 w 8127859"/>
              <a:gd name="connsiteY1" fmla="*/ 335907 h 2467584"/>
              <a:gd name="connsiteX2" fmla="*/ 2621769 w 8127859"/>
              <a:gd name="connsiteY2" fmla="*/ 62638 h 2467584"/>
              <a:gd name="connsiteX3" fmla="*/ 7288361 w 8127859"/>
              <a:gd name="connsiteY3" fmla="*/ 199272 h 2467584"/>
              <a:gd name="connsiteX4" fmla="*/ 7540610 w 8127859"/>
              <a:gd name="connsiteY4" fmla="*/ 2017562 h 2467584"/>
              <a:gd name="connsiteX5" fmla="*/ 1581245 w 8127859"/>
              <a:gd name="connsiteY5" fmla="*/ 2458996 h 2467584"/>
              <a:gd name="connsiteX6" fmla="*/ 78265 w 8127859"/>
              <a:gd name="connsiteY6" fmla="*/ 1765314 h 2467584"/>
              <a:gd name="connsiteX0" fmla="*/ 78265 w 7927017"/>
              <a:gd name="connsiteY0" fmla="*/ 1782019 h 2555426"/>
              <a:gd name="connsiteX1" fmla="*/ 467148 w 7927017"/>
              <a:gd name="connsiteY1" fmla="*/ 352612 h 2555426"/>
              <a:gd name="connsiteX2" fmla="*/ 2621769 w 7927017"/>
              <a:gd name="connsiteY2" fmla="*/ 79343 h 2555426"/>
              <a:gd name="connsiteX3" fmla="*/ 7288361 w 7927017"/>
              <a:gd name="connsiteY3" fmla="*/ 215977 h 2555426"/>
              <a:gd name="connsiteX4" fmla="*/ 7225300 w 7927017"/>
              <a:gd name="connsiteY4" fmla="*/ 2286516 h 2555426"/>
              <a:gd name="connsiteX5" fmla="*/ 1581245 w 7927017"/>
              <a:gd name="connsiteY5" fmla="*/ 2475701 h 2555426"/>
              <a:gd name="connsiteX6" fmla="*/ 78265 w 7927017"/>
              <a:gd name="connsiteY6" fmla="*/ 1782019 h 2555426"/>
              <a:gd name="connsiteX0" fmla="*/ 78265 w 7658399"/>
              <a:gd name="connsiteY0" fmla="*/ 1782019 h 2555426"/>
              <a:gd name="connsiteX1" fmla="*/ 467148 w 7658399"/>
              <a:gd name="connsiteY1" fmla="*/ 352612 h 2555426"/>
              <a:gd name="connsiteX2" fmla="*/ 2621769 w 7658399"/>
              <a:gd name="connsiteY2" fmla="*/ 79343 h 2555426"/>
              <a:gd name="connsiteX3" fmla="*/ 7288361 w 7658399"/>
              <a:gd name="connsiteY3" fmla="*/ 215977 h 2555426"/>
              <a:gd name="connsiteX4" fmla="*/ 7225300 w 7658399"/>
              <a:gd name="connsiteY4" fmla="*/ 2286516 h 2555426"/>
              <a:gd name="connsiteX5" fmla="*/ 1581245 w 7658399"/>
              <a:gd name="connsiteY5" fmla="*/ 2475701 h 2555426"/>
              <a:gd name="connsiteX6" fmla="*/ 78265 w 7658399"/>
              <a:gd name="connsiteY6" fmla="*/ 1782019 h 2555426"/>
              <a:gd name="connsiteX0" fmla="*/ 78265 w 7384537"/>
              <a:gd name="connsiteY0" fmla="*/ 1823511 h 2596918"/>
              <a:gd name="connsiteX1" fmla="*/ 467148 w 7384537"/>
              <a:gd name="connsiteY1" fmla="*/ 394104 h 2596918"/>
              <a:gd name="connsiteX2" fmla="*/ 2621769 w 7384537"/>
              <a:gd name="connsiteY2" fmla="*/ 120835 h 2596918"/>
              <a:gd name="connsiteX3" fmla="*/ 6804885 w 7384537"/>
              <a:gd name="connsiteY3" fmla="*/ 194407 h 2596918"/>
              <a:gd name="connsiteX4" fmla="*/ 7225300 w 7384537"/>
              <a:gd name="connsiteY4" fmla="*/ 2328008 h 2596918"/>
              <a:gd name="connsiteX5" fmla="*/ 1581245 w 7384537"/>
              <a:gd name="connsiteY5" fmla="*/ 2517193 h 2596918"/>
              <a:gd name="connsiteX6" fmla="*/ 78265 w 7384537"/>
              <a:gd name="connsiteY6" fmla="*/ 1823511 h 2596918"/>
              <a:gd name="connsiteX0" fmla="*/ 78265 w 7524967"/>
              <a:gd name="connsiteY0" fmla="*/ 1823511 h 2596918"/>
              <a:gd name="connsiteX1" fmla="*/ 467148 w 7524967"/>
              <a:gd name="connsiteY1" fmla="*/ 394104 h 2596918"/>
              <a:gd name="connsiteX2" fmla="*/ 2621769 w 7524967"/>
              <a:gd name="connsiteY2" fmla="*/ 120835 h 2596918"/>
              <a:gd name="connsiteX3" fmla="*/ 6804885 w 7524967"/>
              <a:gd name="connsiteY3" fmla="*/ 194407 h 2596918"/>
              <a:gd name="connsiteX4" fmla="*/ 7225300 w 7524967"/>
              <a:gd name="connsiteY4" fmla="*/ 2328008 h 2596918"/>
              <a:gd name="connsiteX5" fmla="*/ 1581245 w 7524967"/>
              <a:gd name="connsiteY5" fmla="*/ 2517193 h 2596918"/>
              <a:gd name="connsiteX6" fmla="*/ 78265 w 7524967"/>
              <a:gd name="connsiteY6" fmla="*/ 1823511 h 2596918"/>
              <a:gd name="connsiteX0" fmla="*/ 78265 w 7265028"/>
              <a:gd name="connsiteY0" fmla="*/ 1834858 h 2702657"/>
              <a:gd name="connsiteX1" fmla="*/ 467148 w 7265028"/>
              <a:gd name="connsiteY1" fmla="*/ 405451 h 2702657"/>
              <a:gd name="connsiteX2" fmla="*/ 2621769 w 7265028"/>
              <a:gd name="connsiteY2" fmla="*/ 132182 h 2702657"/>
              <a:gd name="connsiteX3" fmla="*/ 6804885 w 7265028"/>
              <a:gd name="connsiteY3" fmla="*/ 205754 h 2702657"/>
              <a:gd name="connsiteX4" fmla="*/ 6804886 w 7265028"/>
              <a:gd name="connsiteY4" fmla="*/ 2497010 h 2702657"/>
              <a:gd name="connsiteX5" fmla="*/ 1581245 w 7265028"/>
              <a:gd name="connsiteY5" fmla="*/ 2528540 h 2702657"/>
              <a:gd name="connsiteX6" fmla="*/ 78265 w 7265028"/>
              <a:gd name="connsiteY6" fmla="*/ 1834858 h 2702657"/>
              <a:gd name="connsiteX0" fmla="*/ 78265 w 7115941"/>
              <a:gd name="connsiteY0" fmla="*/ 1841689 h 2777874"/>
              <a:gd name="connsiteX1" fmla="*/ 467148 w 7115941"/>
              <a:gd name="connsiteY1" fmla="*/ 412282 h 2777874"/>
              <a:gd name="connsiteX2" fmla="*/ 2621769 w 7115941"/>
              <a:gd name="connsiteY2" fmla="*/ 139013 h 2777874"/>
              <a:gd name="connsiteX3" fmla="*/ 6804885 w 7115941"/>
              <a:gd name="connsiteY3" fmla="*/ 212585 h 2777874"/>
              <a:gd name="connsiteX4" fmla="*/ 6458044 w 7115941"/>
              <a:gd name="connsiteY4" fmla="*/ 2598434 h 2777874"/>
              <a:gd name="connsiteX5" fmla="*/ 1581245 w 7115941"/>
              <a:gd name="connsiteY5" fmla="*/ 2535371 h 2777874"/>
              <a:gd name="connsiteX6" fmla="*/ 78265 w 7115941"/>
              <a:gd name="connsiteY6" fmla="*/ 1841689 h 2777874"/>
              <a:gd name="connsiteX0" fmla="*/ 39963 w 7077639"/>
              <a:gd name="connsiteY0" fmla="*/ 1841689 h 2777874"/>
              <a:gd name="connsiteX1" fmla="*/ 428846 w 7077639"/>
              <a:gd name="connsiteY1" fmla="*/ 412282 h 2777874"/>
              <a:gd name="connsiteX2" fmla="*/ 2583467 w 7077639"/>
              <a:gd name="connsiteY2" fmla="*/ 139013 h 2777874"/>
              <a:gd name="connsiteX3" fmla="*/ 6766583 w 7077639"/>
              <a:gd name="connsiteY3" fmla="*/ 212585 h 2777874"/>
              <a:gd name="connsiteX4" fmla="*/ 6419742 w 7077639"/>
              <a:gd name="connsiteY4" fmla="*/ 2598434 h 2777874"/>
              <a:gd name="connsiteX5" fmla="*/ 1542943 w 7077639"/>
              <a:gd name="connsiteY5" fmla="*/ 2535371 h 2777874"/>
              <a:gd name="connsiteX6" fmla="*/ 39963 w 7077639"/>
              <a:gd name="connsiteY6" fmla="*/ 1841689 h 2777874"/>
              <a:gd name="connsiteX0" fmla="*/ 73218 w 7110894"/>
              <a:gd name="connsiteY0" fmla="*/ 1842684 h 2778869"/>
              <a:gd name="connsiteX1" fmla="*/ 251894 w 7110894"/>
              <a:gd name="connsiteY1" fmla="*/ 434298 h 2778869"/>
              <a:gd name="connsiteX2" fmla="*/ 2616722 w 7110894"/>
              <a:gd name="connsiteY2" fmla="*/ 140008 h 2778869"/>
              <a:gd name="connsiteX3" fmla="*/ 6799838 w 7110894"/>
              <a:gd name="connsiteY3" fmla="*/ 213580 h 2778869"/>
              <a:gd name="connsiteX4" fmla="*/ 6452997 w 7110894"/>
              <a:gd name="connsiteY4" fmla="*/ 2599429 h 2778869"/>
              <a:gd name="connsiteX5" fmla="*/ 1576198 w 7110894"/>
              <a:gd name="connsiteY5" fmla="*/ 2536366 h 2778869"/>
              <a:gd name="connsiteX6" fmla="*/ 73218 w 7110894"/>
              <a:gd name="connsiteY6" fmla="*/ 1842684 h 2778869"/>
              <a:gd name="connsiteX0" fmla="*/ 308865 w 7041741"/>
              <a:gd name="connsiteY0" fmla="*/ 2294629 h 2761984"/>
              <a:gd name="connsiteX1" fmla="*/ 182741 w 7041741"/>
              <a:gd name="connsiteY1" fmla="*/ 434298 h 2761984"/>
              <a:gd name="connsiteX2" fmla="*/ 2547569 w 7041741"/>
              <a:gd name="connsiteY2" fmla="*/ 140008 h 2761984"/>
              <a:gd name="connsiteX3" fmla="*/ 6730685 w 7041741"/>
              <a:gd name="connsiteY3" fmla="*/ 213580 h 2761984"/>
              <a:gd name="connsiteX4" fmla="*/ 6383844 w 7041741"/>
              <a:gd name="connsiteY4" fmla="*/ 2599429 h 2761984"/>
              <a:gd name="connsiteX5" fmla="*/ 1507045 w 7041741"/>
              <a:gd name="connsiteY5" fmla="*/ 2536366 h 2761984"/>
              <a:gd name="connsiteX6" fmla="*/ 308865 w 7041741"/>
              <a:gd name="connsiteY6" fmla="*/ 2294629 h 2761984"/>
              <a:gd name="connsiteX0" fmla="*/ 361095 w 7093971"/>
              <a:gd name="connsiteY0" fmla="*/ 2294629 h 2767211"/>
              <a:gd name="connsiteX1" fmla="*/ 234971 w 7093971"/>
              <a:gd name="connsiteY1" fmla="*/ 434298 h 2767211"/>
              <a:gd name="connsiteX2" fmla="*/ 2599799 w 7093971"/>
              <a:gd name="connsiteY2" fmla="*/ 140008 h 2767211"/>
              <a:gd name="connsiteX3" fmla="*/ 6782915 w 7093971"/>
              <a:gd name="connsiteY3" fmla="*/ 213580 h 2767211"/>
              <a:gd name="connsiteX4" fmla="*/ 6436074 w 7093971"/>
              <a:gd name="connsiteY4" fmla="*/ 2599429 h 2767211"/>
              <a:gd name="connsiteX5" fmla="*/ 2673371 w 7093971"/>
              <a:gd name="connsiteY5" fmla="*/ 2557387 h 2767211"/>
              <a:gd name="connsiteX6" fmla="*/ 361095 w 7093971"/>
              <a:gd name="connsiteY6" fmla="*/ 2294629 h 2767211"/>
              <a:gd name="connsiteX0" fmla="*/ 355533 w 7098919"/>
              <a:gd name="connsiteY0" fmla="*/ 2483816 h 2760482"/>
              <a:gd name="connsiteX1" fmla="*/ 239919 w 7098919"/>
              <a:gd name="connsiteY1" fmla="*/ 434298 h 2760482"/>
              <a:gd name="connsiteX2" fmla="*/ 2604747 w 7098919"/>
              <a:gd name="connsiteY2" fmla="*/ 140008 h 2760482"/>
              <a:gd name="connsiteX3" fmla="*/ 6787863 w 7098919"/>
              <a:gd name="connsiteY3" fmla="*/ 213580 h 2760482"/>
              <a:gd name="connsiteX4" fmla="*/ 6441022 w 7098919"/>
              <a:gd name="connsiteY4" fmla="*/ 2599429 h 2760482"/>
              <a:gd name="connsiteX5" fmla="*/ 2678319 w 7098919"/>
              <a:gd name="connsiteY5" fmla="*/ 2557387 h 2760482"/>
              <a:gd name="connsiteX6" fmla="*/ 355533 w 7098919"/>
              <a:gd name="connsiteY6" fmla="*/ 2483816 h 2760482"/>
              <a:gd name="connsiteX0" fmla="*/ 357800 w 7101186"/>
              <a:gd name="connsiteY0" fmla="*/ 2483816 h 2790070"/>
              <a:gd name="connsiteX1" fmla="*/ 242186 w 7101186"/>
              <a:gd name="connsiteY1" fmla="*/ 434298 h 2790070"/>
              <a:gd name="connsiteX2" fmla="*/ 2607014 w 7101186"/>
              <a:gd name="connsiteY2" fmla="*/ 140008 h 2790070"/>
              <a:gd name="connsiteX3" fmla="*/ 6790130 w 7101186"/>
              <a:gd name="connsiteY3" fmla="*/ 213580 h 2790070"/>
              <a:gd name="connsiteX4" fmla="*/ 6443289 w 7101186"/>
              <a:gd name="connsiteY4" fmla="*/ 2599429 h 2790070"/>
              <a:gd name="connsiteX5" fmla="*/ 2722628 w 7101186"/>
              <a:gd name="connsiteY5" fmla="*/ 2662491 h 2790070"/>
              <a:gd name="connsiteX6" fmla="*/ 357800 w 7101186"/>
              <a:gd name="connsiteY6" fmla="*/ 2483816 h 2790070"/>
              <a:gd name="connsiteX0" fmla="*/ 354177 w 7101451"/>
              <a:gd name="connsiteY0" fmla="*/ 2361194 h 2667448"/>
              <a:gd name="connsiteX1" fmla="*/ 238563 w 7101451"/>
              <a:gd name="connsiteY1" fmla="*/ 311676 h 2667448"/>
              <a:gd name="connsiteX2" fmla="*/ 2550839 w 7101451"/>
              <a:gd name="connsiteY2" fmla="*/ 479841 h 2667448"/>
              <a:gd name="connsiteX3" fmla="*/ 6786507 w 7101451"/>
              <a:gd name="connsiteY3" fmla="*/ 90958 h 2667448"/>
              <a:gd name="connsiteX4" fmla="*/ 6439666 w 7101451"/>
              <a:gd name="connsiteY4" fmla="*/ 2476807 h 2667448"/>
              <a:gd name="connsiteX5" fmla="*/ 2719005 w 7101451"/>
              <a:gd name="connsiteY5" fmla="*/ 2539869 h 2667448"/>
              <a:gd name="connsiteX6" fmla="*/ 354177 w 7101451"/>
              <a:gd name="connsiteY6" fmla="*/ 2361194 h 2667448"/>
              <a:gd name="connsiteX0" fmla="*/ 354177 w 7035039"/>
              <a:gd name="connsiteY0" fmla="*/ 2159754 h 2466008"/>
              <a:gd name="connsiteX1" fmla="*/ 238563 w 7035039"/>
              <a:gd name="connsiteY1" fmla="*/ 110236 h 2466008"/>
              <a:gd name="connsiteX2" fmla="*/ 2550839 w 7035039"/>
              <a:gd name="connsiteY2" fmla="*/ 278401 h 2466008"/>
              <a:gd name="connsiteX3" fmla="*/ 6691914 w 7035039"/>
              <a:gd name="connsiteY3" fmla="*/ 288911 h 2466008"/>
              <a:gd name="connsiteX4" fmla="*/ 6439666 w 7035039"/>
              <a:gd name="connsiteY4" fmla="*/ 2275367 h 2466008"/>
              <a:gd name="connsiteX5" fmla="*/ 2719005 w 7035039"/>
              <a:gd name="connsiteY5" fmla="*/ 2338429 h 2466008"/>
              <a:gd name="connsiteX6" fmla="*/ 354177 w 7035039"/>
              <a:gd name="connsiteY6" fmla="*/ 2159754 h 2466008"/>
              <a:gd name="connsiteX0" fmla="*/ 354177 w 7035039"/>
              <a:gd name="connsiteY0" fmla="*/ 2032980 h 2339234"/>
              <a:gd name="connsiteX1" fmla="*/ 238563 w 7035039"/>
              <a:gd name="connsiteY1" fmla="*/ 445918 h 2339234"/>
              <a:gd name="connsiteX2" fmla="*/ 2550839 w 7035039"/>
              <a:gd name="connsiteY2" fmla="*/ 151627 h 2339234"/>
              <a:gd name="connsiteX3" fmla="*/ 6691914 w 7035039"/>
              <a:gd name="connsiteY3" fmla="*/ 162137 h 2339234"/>
              <a:gd name="connsiteX4" fmla="*/ 6439666 w 7035039"/>
              <a:gd name="connsiteY4" fmla="*/ 2148593 h 2339234"/>
              <a:gd name="connsiteX5" fmla="*/ 2719005 w 7035039"/>
              <a:gd name="connsiteY5" fmla="*/ 2211655 h 2339234"/>
              <a:gd name="connsiteX6" fmla="*/ 354177 w 7035039"/>
              <a:gd name="connsiteY6" fmla="*/ 2032980 h 2339234"/>
              <a:gd name="connsiteX0" fmla="*/ 354177 w 7051946"/>
              <a:gd name="connsiteY0" fmla="*/ 2036072 h 2373083"/>
              <a:gd name="connsiteX1" fmla="*/ 238563 w 7051946"/>
              <a:gd name="connsiteY1" fmla="*/ 449010 h 2373083"/>
              <a:gd name="connsiteX2" fmla="*/ 2550839 w 7051946"/>
              <a:gd name="connsiteY2" fmla="*/ 154719 h 2373083"/>
              <a:gd name="connsiteX3" fmla="*/ 6691914 w 7051946"/>
              <a:gd name="connsiteY3" fmla="*/ 165229 h 2373083"/>
              <a:gd name="connsiteX4" fmla="*/ 6481708 w 7051946"/>
              <a:gd name="connsiteY4" fmla="*/ 2193727 h 2373083"/>
              <a:gd name="connsiteX5" fmla="*/ 2719005 w 7051946"/>
              <a:gd name="connsiteY5" fmla="*/ 2214747 h 2373083"/>
              <a:gd name="connsiteX6" fmla="*/ 354177 w 7051946"/>
              <a:gd name="connsiteY6" fmla="*/ 2036072 h 2373083"/>
              <a:gd name="connsiteX0" fmla="*/ 354177 w 7024623"/>
              <a:gd name="connsiteY0" fmla="*/ 1888157 h 2225168"/>
              <a:gd name="connsiteX1" fmla="*/ 238563 w 7024623"/>
              <a:gd name="connsiteY1" fmla="*/ 301095 h 2225168"/>
              <a:gd name="connsiteX2" fmla="*/ 2550839 w 7024623"/>
              <a:gd name="connsiteY2" fmla="*/ 6804 h 2225168"/>
              <a:gd name="connsiteX3" fmla="*/ 6649872 w 7024623"/>
              <a:gd name="connsiteY3" fmla="*/ 280072 h 2225168"/>
              <a:gd name="connsiteX4" fmla="*/ 6481708 w 7024623"/>
              <a:gd name="connsiteY4" fmla="*/ 2045812 h 2225168"/>
              <a:gd name="connsiteX5" fmla="*/ 2719005 w 7024623"/>
              <a:gd name="connsiteY5" fmla="*/ 2066832 h 2225168"/>
              <a:gd name="connsiteX6" fmla="*/ 354177 w 7024623"/>
              <a:gd name="connsiteY6" fmla="*/ 1888157 h 222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4623" h="2225168">
                <a:moveTo>
                  <a:pt x="354177" y="1888157"/>
                </a:moveTo>
                <a:cubicBezTo>
                  <a:pt x="-59230" y="1593867"/>
                  <a:pt x="-127547" y="614654"/>
                  <a:pt x="238563" y="301095"/>
                </a:cubicBezTo>
                <a:cubicBezTo>
                  <a:pt x="604673" y="-12464"/>
                  <a:pt x="1482288" y="10308"/>
                  <a:pt x="2550839" y="6804"/>
                </a:cubicBezTo>
                <a:cubicBezTo>
                  <a:pt x="3619390" y="3300"/>
                  <a:pt x="5994727" y="-59763"/>
                  <a:pt x="6649872" y="280072"/>
                </a:cubicBezTo>
                <a:cubicBezTo>
                  <a:pt x="7305017" y="619907"/>
                  <a:pt x="7005474" y="1921440"/>
                  <a:pt x="6481708" y="2045812"/>
                </a:cubicBezTo>
                <a:cubicBezTo>
                  <a:pt x="5463956" y="2422433"/>
                  <a:pt x="3740260" y="2093108"/>
                  <a:pt x="2719005" y="2066832"/>
                </a:cubicBezTo>
                <a:cubicBezTo>
                  <a:pt x="1697750" y="2040556"/>
                  <a:pt x="767584" y="2182447"/>
                  <a:pt x="354177" y="18881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7" name="รูปแบบอิสระ: รูปร่าง 26">
            <a:extLst>
              <a:ext uri="{FF2B5EF4-FFF2-40B4-BE49-F238E27FC236}">
                <a16:creationId xmlns:a16="http://schemas.microsoft.com/office/drawing/2014/main" id="{FC6706A9-D61E-4AD1-8D26-1F8FE60C73A8}"/>
              </a:ext>
            </a:extLst>
          </p:cNvPr>
          <p:cNvSpPr/>
          <p:nvPr/>
        </p:nvSpPr>
        <p:spPr>
          <a:xfrm>
            <a:off x="1955725" y="1439598"/>
            <a:ext cx="7024623" cy="3422666"/>
          </a:xfrm>
          <a:custGeom>
            <a:avLst/>
            <a:gdLst>
              <a:gd name="connsiteX0" fmla="*/ 314085 w 9396733"/>
              <a:gd name="connsiteY0" fmla="*/ 1417749 h 2420573"/>
              <a:gd name="connsiteX1" fmla="*/ 240513 w 9396733"/>
              <a:gd name="connsiteY1" fmla="*/ 440287 h 2420573"/>
              <a:gd name="connsiteX2" fmla="*/ 2552789 w 9396733"/>
              <a:gd name="connsiteY2" fmla="*/ 167018 h 2420573"/>
              <a:gd name="connsiteX3" fmla="*/ 8491133 w 9396733"/>
              <a:gd name="connsiteY3" fmla="*/ 135487 h 2420573"/>
              <a:gd name="connsiteX4" fmla="*/ 8743382 w 9396733"/>
              <a:gd name="connsiteY4" fmla="*/ 1953777 h 2420573"/>
              <a:gd name="connsiteX5" fmla="*/ 2384623 w 9396733"/>
              <a:gd name="connsiteY5" fmla="*/ 2395211 h 2420573"/>
              <a:gd name="connsiteX6" fmla="*/ 314085 w 9396733"/>
              <a:gd name="connsiteY6" fmla="*/ 1417749 h 2420573"/>
              <a:gd name="connsiteX0" fmla="*/ 8957 w 9091605"/>
              <a:gd name="connsiteY0" fmla="*/ 1411600 h 2414424"/>
              <a:gd name="connsiteX1" fmla="*/ 1364792 w 9091605"/>
              <a:gd name="connsiteY1" fmla="*/ 265973 h 2414424"/>
              <a:gd name="connsiteX2" fmla="*/ 2247661 w 9091605"/>
              <a:gd name="connsiteY2" fmla="*/ 160869 h 2414424"/>
              <a:gd name="connsiteX3" fmla="*/ 8186005 w 9091605"/>
              <a:gd name="connsiteY3" fmla="*/ 129338 h 2414424"/>
              <a:gd name="connsiteX4" fmla="*/ 8438254 w 9091605"/>
              <a:gd name="connsiteY4" fmla="*/ 1947628 h 2414424"/>
              <a:gd name="connsiteX5" fmla="*/ 2079495 w 9091605"/>
              <a:gd name="connsiteY5" fmla="*/ 2389062 h 2414424"/>
              <a:gd name="connsiteX6" fmla="*/ 8957 w 9091605"/>
              <a:gd name="connsiteY6" fmla="*/ 1411600 h 2414424"/>
              <a:gd name="connsiteX0" fmla="*/ 39156 w 8007707"/>
              <a:gd name="connsiteY0" fmla="*/ 1642828 h 2400376"/>
              <a:gd name="connsiteX1" fmla="*/ 280894 w 8007707"/>
              <a:gd name="connsiteY1" fmla="*/ 265973 h 2400376"/>
              <a:gd name="connsiteX2" fmla="*/ 1163763 w 8007707"/>
              <a:gd name="connsiteY2" fmla="*/ 160869 h 2400376"/>
              <a:gd name="connsiteX3" fmla="*/ 7102107 w 8007707"/>
              <a:gd name="connsiteY3" fmla="*/ 129338 h 2400376"/>
              <a:gd name="connsiteX4" fmla="*/ 7354356 w 8007707"/>
              <a:gd name="connsiteY4" fmla="*/ 1947628 h 2400376"/>
              <a:gd name="connsiteX5" fmla="*/ 995597 w 8007707"/>
              <a:gd name="connsiteY5" fmla="*/ 2389062 h 2400376"/>
              <a:gd name="connsiteX6" fmla="*/ 39156 w 8007707"/>
              <a:gd name="connsiteY6" fmla="*/ 1642828 h 2400376"/>
              <a:gd name="connsiteX0" fmla="*/ 80427 w 7983917"/>
              <a:gd name="connsiteY0" fmla="*/ 1642828 h 2400376"/>
              <a:gd name="connsiteX1" fmla="*/ 322165 w 7983917"/>
              <a:gd name="connsiteY1" fmla="*/ 265973 h 2400376"/>
              <a:gd name="connsiteX2" fmla="*/ 2455765 w 7983917"/>
              <a:gd name="connsiteY2" fmla="*/ 160869 h 2400376"/>
              <a:gd name="connsiteX3" fmla="*/ 7143378 w 7983917"/>
              <a:gd name="connsiteY3" fmla="*/ 129338 h 2400376"/>
              <a:gd name="connsiteX4" fmla="*/ 7395627 w 7983917"/>
              <a:gd name="connsiteY4" fmla="*/ 1947628 h 2400376"/>
              <a:gd name="connsiteX5" fmla="*/ 1036868 w 7983917"/>
              <a:gd name="connsiteY5" fmla="*/ 2389062 h 2400376"/>
              <a:gd name="connsiteX6" fmla="*/ 80427 w 7983917"/>
              <a:gd name="connsiteY6" fmla="*/ 1642828 h 2400376"/>
              <a:gd name="connsiteX0" fmla="*/ 81413 w 7983862"/>
              <a:gd name="connsiteY0" fmla="*/ 1712762 h 2470310"/>
              <a:gd name="connsiteX1" fmla="*/ 323151 w 7983862"/>
              <a:gd name="connsiteY1" fmla="*/ 335907 h 2470310"/>
              <a:gd name="connsiteX2" fmla="*/ 2477772 w 7983862"/>
              <a:gd name="connsiteY2" fmla="*/ 62638 h 2470310"/>
              <a:gd name="connsiteX3" fmla="*/ 7144364 w 7983862"/>
              <a:gd name="connsiteY3" fmla="*/ 199272 h 2470310"/>
              <a:gd name="connsiteX4" fmla="*/ 7396613 w 7983862"/>
              <a:gd name="connsiteY4" fmla="*/ 2017562 h 2470310"/>
              <a:gd name="connsiteX5" fmla="*/ 1037854 w 7983862"/>
              <a:gd name="connsiteY5" fmla="*/ 2458996 h 2470310"/>
              <a:gd name="connsiteX6" fmla="*/ 81413 w 7983862"/>
              <a:gd name="connsiteY6" fmla="*/ 1712762 h 2470310"/>
              <a:gd name="connsiteX0" fmla="*/ 49356 w 8098950"/>
              <a:gd name="connsiteY0" fmla="*/ 1765314 h 2467584"/>
              <a:gd name="connsiteX1" fmla="*/ 438239 w 8098950"/>
              <a:gd name="connsiteY1" fmla="*/ 335907 h 2467584"/>
              <a:gd name="connsiteX2" fmla="*/ 2592860 w 8098950"/>
              <a:gd name="connsiteY2" fmla="*/ 62638 h 2467584"/>
              <a:gd name="connsiteX3" fmla="*/ 7259452 w 8098950"/>
              <a:gd name="connsiteY3" fmla="*/ 199272 h 2467584"/>
              <a:gd name="connsiteX4" fmla="*/ 7511701 w 8098950"/>
              <a:gd name="connsiteY4" fmla="*/ 2017562 h 2467584"/>
              <a:gd name="connsiteX5" fmla="*/ 1152942 w 8098950"/>
              <a:gd name="connsiteY5" fmla="*/ 2458996 h 2467584"/>
              <a:gd name="connsiteX6" fmla="*/ 49356 w 8098950"/>
              <a:gd name="connsiteY6" fmla="*/ 1765314 h 2467584"/>
              <a:gd name="connsiteX0" fmla="*/ 78265 w 8127859"/>
              <a:gd name="connsiteY0" fmla="*/ 1765314 h 2467584"/>
              <a:gd name="connsiteX1" fmla="*/ 467148 w 8127859"/>
              <a:gd name="connsiteY1" fmla="*/ 335907 h 2467584"/>
              <a:gd name="connsiteX2" fmla="*/ 2621769 w 8127859"/>
              <a:gd name="connsiteY2" fmla="*/ 62638 h 2467584"/>
              <a:gd name="connsiteX3" fmla="*/ 7288361 w 8127859"/>
              <a:gd name="connsiteY3" fmla="*/ 199272 h 2467584"/>
              <a:gd name="connsiteX4" fmla="*/ 7540610 w 8127859"/>
              <a:gd name="connsiteY4" fmla="*/ 2017562 h 2467584"/>
              <a:gd name="connsiteX5" fmla="*/ 1581245 w 8127859"/>
              <a:gd name="connsiteY5" fmla="*/ 2458996 h 2467584"/>
              <a:gd name="connsiteX6" fmla="*/ 78265 w 8127859"/>
              <a:gd name="connsiteY6" fmla="*/ 1765314 h 2467584"/>
              <a:gd name="connsiteX0" fmla="*/ 78265 w 7927017"/>
              <a:gd name="connsiteY0" fmla="*/ 1782019 h 2555426"/>
              <a:gd name="connsiteX1" fmla="*/ 467148 w 7927017"/>
              <a:gd name="connsiteY1" fmla="*/ 352612 h 2555426"/>
              <a:gd name="connsiteX2" fmla="*/ 2621769 w 7927017"/>
              <a:gd name="connsiteY2" fmla="*/ 79343 h 2555426"/>
              <a:gd name="connsiteX3" fmla="*/ 7288361 w 7927017"/>
              <a:gd name="connsiteY3" fmla="*/ 215977 h 2555426"/>
              <a:gd name="connsiteX4" fmla="*/ 7225300 w 7927017"/>
              <a:gd name="connsiteY4" fmla="*/ 2286516 h 2555426"/>
              <a:gd name="connsiteX5" fmla="*/ 1581245 w 7927017"/>
              <a:gd name="connsiteY5" fmla="*/ 2475701 h 2555426"/>
              <a:gd name="connsiteX6" fmla="*/ 78265 w 7927017"/>
              <a:gd name="connsiteY6" fmla="*/ 1782019 h 2555426"/>
              <a:gd name="connsiteX0" fmla="*/ 78265 w 7658399"/>
              <a:gd name="connsiteY0" fmla="*/ 1782019 h 2555426"/>
              <a:gd name="connsiteX1" fmla="*/ 467148 w 7658399"/>
              <a:gd name="connsiteY1" fmla="*/ 352612 h 2555426"/>
              <a:gd name="connsiteX2" fmla="*/ 2621769 w 7658399"/>
              <a:gd name="connsiteY2" fmla="*/ 79343 h 2555426"/>
              <a:gd name="connsiteX3" fmla="*/ 7288361 w 7658399"/>
              <a:gd name="connsiteY3" fmla="*/ 215977 h 2555426"/>
              <a:gd name="connsiteX4" fmla="*/ 7225300 w 7658399"/>
              <a:gd name="connsiteY4" fmla="*/ 2286516 h 2555426"/>
              <a:gd name="connsiteX5" fmla="*/ 1581245 w 7658399"/>
              <a:gd name="connsiteY5" fmla="*/ 2475701 h 2555426"/>
              <a:gd name="connsiteX6" fmla="*/ 78265 w 7658399"/>
              <a:gd name="connsiteY6" fmla="*/ 1782019 h 2555426"/>
              <a:gd name="connsiteX0" fmla="*/ 78265 w 7384537"/>
              <a:gd name="connsiteY0" fmla="*/ 1823511 h 2596918"/>
              <a:gd name="connsiteX1" fmla="*/ 467148 w 7384537"/>
              <a:gd name="connsiteY1" fmla="*/ 394104 h 2596918"/>
              <a:gd name="connsiteX2" fmla="*/ 2621769 w 7384537"/>
              <a:gd name="connsiteY2" fmla="*/ 120835 h 2596918"/>
              <a:gd name="connsiteX3" fmla="*/ 6804885 w 7384537"/>
              <a:gd name="connsiteY3" fmla="*/ 194407 h 2596918"/>
              <a:gd name="connsiteX4" fmla="*/ 7225300 w 7384537"/>
              <a:gd name="connsiteY4" fmla="*/ 2328008 h 2596918"/>
              <a:gd name="connsiteX5" fmla="*/ 1581245 w 7384537"/>
              <a:gd name="connsiteY5" fmla="*/ 2517193 h 2596918"/>
              <a:gd name="connsiteX6" fmla="*/ 78265 w 7384537"/>
              <a:gd name="connsiteY6" fmla="*/ 1823511 h 2596918"/>
              <a:gd name="connsiteX0" fmla="*/ 78265 w 7524967"/>
              <a:gd name="connsiteY0" fmla="*/ 1823511 h 2596918"/>
              <a:gd name="connsiteX1" fmla="*/ 467148 w 7524967"/>
              <a:gd name="connsiteY1" fmla="*/ 394104 h 2596918"/>
              <a:gd name="connsiteX2" fmla="*/ 2621769 w 7524967"/>
              <a:gd name="connsiteY2" fmla="*/ 120835 h 2596918"/>
              <a:gd name="connsiteX3" fmla="*/ 6804885 w 7524967"/>
              <a:gd name="connsiteY3" fmla="*/ 194407 h 2596918"/>
              <a:gd name="connsiteX4" fmla="*/ 7225300 w 7524967"/>
              <a:gd name="connsiteY4" fmla="*/ 2328008 h 2596918"/>
              <a:gd name="connsiteX5" fmla="*/ 1581245 w 7524967"/>
              <a:gd name="connsiteY5" fmla="*/ 2517193 h 2596918"/>
              <a:gd name="connsiteX6" fmla="*/ 78265 w 7524967"/>
              <a:gd name="connsiteY6" fmla="*/ 1823511 h 2596918"/>
              <a:gd name="connsiteX0" fmla="*/ 78265 w 7265028"/>
              <a:gd name="connsiteY0" fmla="*/ 1834858 h 2702657"/>
              <a:gd name="connsiteX1" fmla="*/ 467148 w 7265028"/>
              <a:gd name="connsiteY1" fmla="*/ 405451 h 2702657"/>
              <a:gd name="connsiteX2" fmla="*/ 2621769 w 7265028"/>
              <a:gd name="connsiteY2" fmla="*/ 132182 h 2702657"/>
              <a:gd name="connsiteX3" fmla="*/ 6804885 w 7265028"/>
              <a:gd name="connsiteY3" fmla="*/ 205754 h 2702657"/>
              <a:gd name="connsiteX4" fmla="*/ 6804886 w 7265028"/>
              <a:gd name="connsiteY4" fmla="*/ 2497010 h 2702657"/>
              <a:gd name="connsiteX5" fmla="*/ 1581245 w 7265028"/>
              <a:gd name="connsiteY5" fmla="*/ 2528540 h 2702657"/>
              <a:gd name="connsiteX6" fmla="*/ 78265 w 7265028"/>
              <a:gd name="connsiteY6" fmla="*/ 1834858 h 2702657"/>
              <a:gd name="connsiteX0" fmla="*/ 78265 w 7115941"/>
              <a:gd name="connsiteY0" fmla="*/ 1841689 h 2777874"/>
              <a:gd name="connsiteX1" fmla="*/ 467148 w 7115941"/>
              <a:gd name="connsiteY1" fmla="*/ 412282 h 2777874"/>
              <a:gd name="connsiteX2" fmla="*/ 2621769 w 7115941"/>
              <a:gd name="connsiteY2" fmla="*/ 139013 h 2777874"/>
              <a:gd name="connsiteX3" fmla="*/ 6804885 w 7115941"/>
              <a:gd name="connsiteY3" fmla="*/ 212585 h 2777874"/>
              <a:gd name="connsiteX4" fmla="*/ 6458044 w 7115941"/>
              <a:gd name="connsiteY4" fmla="*/ 2598434 h 2777874"/>
              <a:gd name="connsiteX5" fmla="*/ 1581245 w 7115941"/>
              <a:gd name="connsiteY5" fmla="*/ 2535371 h 2777874"/>
              <a:gd name="connsiteX6" fmla="*/ 78265 w 7115941"/>
              <a:gd name="connsiteY6" fmla="*/ 1841689 h 2777874"/>
              <a:gd name="connsiteX0" fmla="*/ 39963 w 7077639"/>
              <a:gd name="connsiteY0" fmla="*/ 1841689 h 2777874"/>
              <a:gd name="connsiteX1" fmla="*/ 428846 w 7077639"/>
              <a:gd name="connsiteY1" fmla="*/ 412282 h 2777874"/>
              <a:gd name="connsiteX2" fmla="*/ 2583467 w 7077639"/>
              <a:gd name="connsiteY2" fmla="*/ 139013 h 2777874"/>
              <a:gd name="connsiteX3" fmla="*/ 6766583 w 7077639"/>
              <a:gd name="connsiteY3" fmla="*/ 212585 h 2777874"/>
              <a:gd name="connsiteX4" fmla="*/ 6419742 w 7077639"/>
              <a:gd name="connsiteY4" fmla="*/ 2598434 h 2777874"/>
              <a:gd name="connsiteX5" fmla="*/ 1542943 w 7077639"/>
              <a:gd name="connsiteY5" fmla="*/ 2535371 h 2777874"/>
              <a:gd name="connsiteX6" fmla="*/ 39963 w 7077639"/>
              <a:gd name="connsiteY6" fmla="*/ 1841689 h 2777874"/>
              <a:gd name="connsiteX0" fmla="*/ 73218 w 7110894"/>
              <a:gd name="connsiteY0" fmla="*/ 1842684 h 2778869"/>
              <a:gd name="connsiteX1" fmla="*/ 251894 w 7110894"/>
              <a:gd name="connsiteY1" fmla="*/ 434298 h 2778869"/>
              <a:gd name="connsiteX2" fmla="*/ 2616722 w 7110894"/>
              <a:gd name="connsiteY2" fmla="*/ 140008 h 2778869"/>
              <a:gd name="connsiteX3" fmla="*/ 6799838 w 7110894"/>
              <a:gd name="connsiteY3" fmla="*/ 213580 h 2778869"/>
              <a:gd name="connsiteX4" fmla="*/ 6452997 w 7110894"/>
              <a:gd name="connsiteY4" fmla="*/ 2599429 h 2778869"/>
              <a:gd name="connsiteX5" fmla="*/ 1576198 w 7110894"/>
              <a:gd name="connsiteY5" fmla="*/ 2536366 h 2778869"/>
              <a:gd name="connsiteX6" fmla="*/ 73218 w 7110894"/>
              <a:gd name="connsiteY6" fmla="*/ 1842684 h 2778869"/>
              <a:gd name="connsiteX0" fmla="*/ 308865 w 7041741"/>
              <a:gd name="connsiteY0" fmla="*/ 2294629 h 2761984"/>
              <a:gd name="connsiteX1" fmla="*/ 182741 w 7041741"/>
              <a:gd name="connsiteY1" fmla="*/ 434298 h 2761984"/>
              <a:gd name="connsiteX2" fmla="*/ 2547569 w 7041741"/>
              <a:gd name="connsiteY2" fmla="*/ 140008 h 2761984"/>
              <a:gd name="connsiteX3" fmla="*/ 6730685 w 7041741"/>
              <a:gd name="connsiteY3" fmla="*/ 213580 h 2761984"/>
              <a:gd name="connsiteX4" fmla="*/ 6383844 w 7041741"/>
              <a:gd name="connsiteY4" fmla="*/ 2599429 h 2761984"/>
              <a:gd name="connsiteX5" fmla="*/ 1507045 w 7041741"/>
              <a:gd name="connsiteY5" fmla="*/ 2536366 h 2761984"/>
              <a:gd name="connsiteX6" fmla="*/ 308865 w 7041741"/>
              <a:gd name="connsiteY6" fmla="*/ 2294629 h 2761984"/>
              <a:gd name="connsiteX0" fmla="*/ 361095 w 7093971"/>
              <a:gd name="connsiteY0" fmla="*/ 2294629 h 2767211"/>
              <a:gd name="connsiteX1" fmla="*/ 234971 w 7093971"/>
              <a:gd name="connsiteY1" fmla="*/ 434298 h 2767211"/>
              <a:gd name="connsiteX2" fmla="*/ 2599799 w 7093971"/>
              <a:gd name="connsiteY2" fmla="*/ 140008 h 2767211"/>
              <a:gd name="connsiteX3" fmla="*/ 6782915 w 7093971"/>
              <a:gd name="connsiteY3" fmla="*/ 213580 h 2767211"/>
              <a:gd name="connsiteX4" fmla="*/ 6436074 w 7093971"/>
              <a:gd name="connsiteY4" fmla="*/ 2599429 h 2767211"/>
              <a:gd name="connsiteX5" fmla="*/ 2673371 w 7093971"/>
              <a:gd name="connsiteY5" fmla="*/ 2557387 h 2767211"/>
              <a:gd name="connsiteX6" fmla="*/ 361095 w 7093971"/>
              <a:gd name="connsiteY6" fmla="*/ 2294629 h 2767211"/>
              <a:gd name="connsiteX0" fmla="*/ 355533 w 7098919"/>
              <a:gd name="connsiteY0" fmla="*/ 2483816 h 2760482"/>
              <a:gd name="connsiteX1" fmla="*/ 239919 w 7098919"/>
              <a:gd name="connsiteY1" fmla="*/ 434298 h 2760482"/>
              <a:gd name="connsiteX2" fmla="*/ 2604747 w 7098919"/>
              <a:gd name="connsiteY2" fmla="*/ 140008 h 2760482"/>
              <a:gd name="connsiteX3" fmla="*/ 6787863 w 7098919"/>
              <a:gd name="connsiteY3" fmla="*/ 213580 h 2760482"/>
              <a:gd name="connsiteX4" fmla="*/ 6441022 w 7098919"/>
              <a:gd name="connsiteY4" fmla="*/ 2599429 h 2760482"/>
              <a:gd name="connsiteX5" fmla="*/ 2678319 w 7098919"/>
              <a:gd name="connsiteY5" fmla="*/ 2557387 h 2760482"/>
              <a:gd name="connsiteX6" fmla="*/ 355533 w 7098919"/>
              <a:gd name="connsiteY6" fmla="*/ 2483816 h 2760482"/>
              <a:gd name="connsiteX0" fmla="*/ 357800 w 7101186"/>
              <a:gd name="connsiteY0" fmla="*/ 2483816 h 2790070"/>
              <a:gd name="connsiteX1" fmla="*/ 242186 w 7101186"/>
              <a:gd name="connsiteY1" fmla="*/ 434298 h 2790070"/>
              <a:gd name="connsiteX2" fmla="*/ 2607014 w 7101186"/>
              <a:gd name="connsiteY2" fmla="*/ 140008 h 2790070"/>
              <a:gd name="connsiteX3" fmla="*/ 6790130 w 7101186"/>
              <a:gd name="connsiteY3" fmla="*/ 213580 h 2790070"/>
              <a:gd name="connsiteX4" fmla="*/ 6443289 w 7101186"/>
              <a:gd name="connsiteY4" fmla="*/ 2599429 h 2790070"/>
              <a:gd name="connsiteX5" fmla="*/ 2722628 w 7101186"/>
              <a:gd name="connsiteY5" fmla="*/ 2662491 h 2790070"/>
              <a:gd name="connsiteX6" fmla="*/ 357800 w 7101186"/>
              <a:gd name="connsiteY6" fmla="*/ 2483816 h 2790070"/>
              <a:gd name="connsiteX0" fmla="*/ 354177 w 7101451"/>
              <a:gd name="connsiteY0" fmla="*/ 2361194 h 2667448"/>
              <a:gd name="connsiteX1" fmla="*/ 238563 w 7101451"/>
              <a:gd name="connsiteY1" fmla="*/ 311676 h 2667448"/>
              <a:gd name="connsiteX2" fmla="*/ 2550839 w 7101451"/>
              <a:gd name="connsiteY2" fmla="*/ 479841 h 2667448"/>
              <a:gd name="connsiteX3" fmla="*/ 6786507 w 7101451"/>
              <a:gd name="connsiteY3" fmla="*/ 90958 h 2667448"/>
              <a:gd name="connsiteX4" fmla="*/ 6439666 w 7101451"/>
              <a:gd name="connsiteY4" fmla="*/ 2476807 h 2667448"/>
              <a:gd name="connsiteX5" fmla="*/ 2719005 w 7101451"/>
              <a:gd name="connsiteY5" fmla="*/ 2539869 h 2667448"/>
              <a:gd name="connsiteX6" fmla="*/ 354177 w 7101451"/>
              <a:gd name="connsiteY6" fmla="*/ 2361194 h 2667448"/>
              <a:gd name="connsiteX0" fmla="*/ 354177 w 7035039"/>
              <a:gd name="connsiteY0" fmla="*/ 2159754 h 2466008"/>
              <a:gd name="connsiteX1" fmla="*/ 238563 w 7035039"/>
              <a:gd name="connsiteY1" fmla="*/ 110236 h 2466008"/>
              <a:gd name="connsiteX2" fmla="*/ 2550839 w 7035039"/>
              <a:gd name="connsiteY2" fmla="*/ 278401 h 2466008"/>
              <a:gd name="connsiteX3" fmla="*/ 6691914 w 7035039"/>
              <a:gd name="connsiteY3" fmla="*/ 288911 h 2466008"/>
              <a:gd name="connsiteX4" fmla="*/ 6439666 w 7035039"/>
              <a:gd name="connsiteY4" fmla="*/ 2275367 h 2466008"/>
              <a:gd name="connsiteX5" fmla="*/ 2719005 w 7035039"/>
              <a:gd name="connsiteY5" fmla="*/ 2338429 h 2466008"/>
              <a:gd name="connsiteX6" fmla="*/ 354177 w 7035039"/>
              <a:gd name="connsiteY6" fmla="*/ 2159754 h 2466008"/>
              <a:gd name="connsiteX0" fmla="*/ 354177 w 7035039"/>
              <a:gd name="connsiteY0" fmla="*/ 2032980 h 2339234"/>
              <a:gd name="connsiteX1" fmla="*/ 238563 w 7035039"/>
              <a:gd name="connsiteY1" fmla="*/ 445918 h 2339234"/>
              <a:gd name="connsiteX2" fmla="*/ 2550839 w 7035039"/>
              <a:gd name="connsiteY2" fmla="*/ 151627 h 2339234"/>
              <a:gd name="connsiteX3" fmla="*/ 6691914 w 7035039"/>
              <a:gd name="connsiteY3" fmla="*/ 162137 h 2339234"/>
              <a:gd name="connsiteX4" fmla="*/ 6439666 w 7035039"/>
              <a:gd name="connsiteY4" fmla="*/ 2148593 h 2339234"/>
              <a:gd name="connsiteX5" fmla="*/ 2719005 w 7035039"/>
              <a:gd name="connsiteY5" fmla="*/ 2211655 h 2339234"/>
              <a:gd name="connsiteX6" fmla="*/ 354177 w 7035039"/>
              <a:gd name="connsiteY6" fmla="*/ 2032980 h 2339234"/>
              <a:gd name="connsiteX0" fmla="*/ 354177 w 7051946"/>
              <a:gd name="connsiteY0" fmla="*/ 2036072 h 2373083"/>
              <a:gd name="connsiteX1" fmla="*/ 238563 w 7051946"/>
              <a:gd name="connsiteY1" fmla="*/ 449010 h 2373083"/>
              <a:gd name="connsiteX2" fmla="*/ 2550839 w 7051946"/>
              <a:gd name="connsiteY2" fmla="*/ 154719 h 2373083"/>
              <a:gd name="connsiteX3" fmla="*/ 6691914 w 7051946"/>
              <a:gd name="connsiteY3" fmla="*/ 165229 h 2373083"/>
              <a:gd name="connsiteX4" fmla="*/ 6481708 w 7051946"/>
              <a:gd name="connsiteY4" fmla="*/ 2193727 h 2373083"/>
              <a:gd name="connsiteX5" fmla="*/ 2719005 w 7051946"/>
              <a:gd name="connsiteY5" fmla="*/ 2214747 h 2373083"/>
              <a:gd name="connsiteX6" fmla="*/ 354177 w 7051946"/>
              <a:gd name="connsiteY6" fmla="*/ 2036072 h 2373083"/>
              <a:gd name="connsiteX0" fmla="*/ 354177 w 7024623"/>
              <a:gd name="connsiteY0" fmla="*/ 1888157 h 2225168"/>
              <a:gd name="connsiteX1" fmla="*/ 238563 w 7024623"/>
              <a:gd name="connsiteY1" fmla="*/ 301095 h 2225168"/>
              <a:gd name="connsiteX2" fmla="*/ 2550839 w 7024623"/>
              <a:gd name="connsiteY2" fmla="*/ 6804 h 2225168"/>
              <a:gd name="connsiteX3" fmla="*/ 6649872 w 7024623"/>
              <a:gd name="connsiteY3" fmla="*/ 280072 h 2225168"/>
              <a:gd name="connsiteX4" fmla="*/ 6481708 w 7024623"/>
              <a:gd name="connsiteY4" fmla="*/ 2045812 h 2225168"/>
              <a:gd name="connsiteX5" fmla="*/ 2719005 w 7024623"/>
              <a:gd name="connsiteY5" fmla="*/ 2066832 h 2225168"/>
              <a:gd name="connsiteX6" fmla="*/ 354177 w 7024623"/>
              <a:gd name="connsiteY6" fmla="*/ 1888157 h 222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4623" h="2225168">
                <a:moveTo>
                  <a:pt x="354177" y="1888157"/>
                </a:moveTo>
                <a:cubicBezTo>
                  <a:pt x="-59230" y="1593867"/>
                  <a:pt x="-127547" y="614654"/>
                  <a:pt x="238563" y="301095"/>
                </a:cubicBezTo>
                <a:cubicBezTo>
                  <a:pt x="604673" y="-12464"/>
                  <a:pt x="1482288" y="10308"/>
                  <a:pt x="2550839" y="6804"/>
                </a:cubicBezTo>
                <a:cubicBezTo>
                  <a:pt x="3619390" y="3300"/>
                  <a:pt x="5994727" y="-59763"/>
                  <a:pt x="6649872" y="280072"/>
                </a:cubicBezTo>
                <a:cubicBezTo>
                  <a:pt x="7305017" y="619907"/>
                  <a:pt x="7005474" y="1921440"/>
                  <a:pt x="6481708" y="2045812"/>
                </a:cubicBezTo>
                <a:cubicBezTo>
                  <a:pt x="5463956" y="2422433"/>
                  <a:pt x="3740260" y="2093108"/>
                  <a:pt x="2719005" y="2066832"/>
                </a:cubicBezTo>
                <a:cubicBezTo>
                  <a:pt x="1697750" y="2040556"/>
                  <a:pt x="767584" y="2182447"/>
                  <a:pt x="354177" y="18881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1" name="สี่เหลี่ยมผืนผ้า 30">
            <a:extLst>
              <a:ext uri="{FF2B5EF4-FFF2-40B4-BE49-F238E27FC236}">
                <a16:creationId xmlns:a16="http://schemas.microsoft.com/office/drawing/2014/main" id="{2DDABC44-8B31-480E-9B33-73C55B31B369}"/>
              </a:ext>
            </a:extLst>
          </p:cNvPr>
          <p:cNvSpPr/>
          <p:nvPr/>
        </p:nvSpPr>
        <p:spPr>
          <a:xfrm>
            <a:off x="2198392" y="1842459"/>
            <a:ext cx="7005792" cy="1219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>
                <a:solidFill>
                  <a:schemeClr val="tx1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คะแนนเก็บ</a:t>
            </a:r>
          </a:p>
        </p:txBody>
      </p:sp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C8432C3-5380-4359-BDD7-BAA826D478FD}"/>
              </a:ext>
            </a:extLst>
          </p:cNvPr>
          <p:cNvSpPr/>
          <p:nvPr/>
        </p:nvSpPr>
        <p:spPr>
          <a:xfrm>
            <a:off x="2345166" y="2899811"/>
            <a:ext cx="6245739" cy="17995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ADF97845-DE00-46A1-B251-F1F54CD85CE3}"/>
              </a:ext>
            </a:extLst>
          </p:cNvPr>
          <p:cNvSpPr/>
          <p:nvPr/>
        </p:nvSpPr>
        <p:spPr>
          <a:xfrm>
            <a:off x="1572778" y="3309304"/>
            <a:ext cx="6245739" cy="1219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ชั้นประถมศึกษาปีที่ </a:t>
            </a:r>
          </a:p>
        </p:txBody>
      </p:sp>
      <p:sp>
        <p:nvSpPr>
          <p:cNvPr id="36" name="รูปแบบอิสระ: รูปร่าง 35">
            <a:extLst>
              <a:ext uri="{FF2B5EF4-FFF2-40B4-BE49-F238E27FC236}">
                <a16:creationId xmlns:a16="http://schemas.microsoft.com/office/drawing/2014/main" id="{782201F8-578A-4FD2-A50D-381E1C79CD6A}"/>
              </a:ext>
            </a:extLst>
          </p:cNvPr>
          <p:cNvSpPr/>
          <p:nvPr/>
        </p:nvSpPr>
        <p:spPr>
          <a:xfrm>
            <a:off x="7040127" y="3295866"/>
            <a:ext cx="1190908" cy="1088272"/>
          </a:xfrm>
          <a:custGeom>
            <a:avLst/>
            <a:gdLst>
              <a:gd name="connsiteX0" fmla="*/ 122621 w 1525197"/>
              <a:gd name="connsiteY0" fmla="*/ 426313 h 1115486"/>
              <a:gd name="connsiteX1" fmla="*/ 332827 w 1525197"/>
              <a:gd name="connsiteY1" fmla="*/ 100492 h 1115486"/>
              <a:gd name="connsiteX2" fmla="*/ 1404883 w 1525197"/>
              <a:gd name="connsiteY2" fmla="*/ 79471 h 1115486"/>
              <a:gd name="connsiteX3" fmla="*/ 1352331 w 1525197"/>
              <a:gd name="connsiteY3" fmla="*/ 1067444 h 1115486"/>
              <a:gd name="connsiteX4" fmla="*/ 91090 w 1525197"/>
              <a:gd name="connsiteY4" fmla="*/ 909789 h 1115486"/>
              <a:gd name="connsiteX5" fmla="*/ 122621 w 1525197"/>
              <a:gd name="connsiteY5" fmla="*/ 426313 h 1115486"/>
              <a:gd name="connsiteX0" fmla="*/ 36526 w 1607267"/>
              <a:gd name="connsiteY0" fmla="*/ 349721 h 1114979"/>
              <a:gd name="connsiteX1" fmla="*/ 414897 w 1607267"/>
              <a:gd name="connsiteY1" fmla="*/ 97473 h 1114979"/>
              <a:gd name="connsiteX2" fmla="*/ 1486953 w 1607267"/>
              <a:gd name="connsiteY2" fmla="*/ 76452 h 1114979"/>
              <a:gd name="connsiteX3" fmla="*/ 1434401 w 1607267"/>
              <a:gd name="connsiteY3" fmla="*/ 1064425 h 1114979"/>
              <a:gd name="connsiteX4" fmla="*/ 173160 w 1607267"/>
              <a:gd name="connsiteY4" fmla="*/ 906770 h 1114979"/>
              <a:gd name="connsiteX5" fmla="*/ 36526 w 1607267"/>
              <a:gd name="connsiteY5" fmla="*/ 349721 h 1114979"/>
              <a:gd name="connsiteX0" fmla="*/ 39506 w 1607452"/>
              <a:gd name="connsiteY0" fmla="*/ 406580 h 1171838"/>
              <a:gd name="connsiteX1" fmla="*/ 459919 w 1607452"/>
              <a:gd name="connsiteY1" fmla="*/ 38718 h 1171838"/>
              <a:gd name="connsiteX2" fmla="*/ 1489933 w 1607452"/>
              <a:gd name="connsiteY2" fmla="*/ 133311 h 1171838"/>
              <a:gd name="connsiteX3" fmla="*/ 1437381 w 1607452"/>
              <a:gd name="connsiteY3" fmla="*/ 1121284 h 1171838"/>
              <a:gd name="connsiteX4" fmla="*/ 176140 w 1607452"/>
              <a:gd name="connsiteY4" fmla="*/ 963629 h 1171838"/>
              <a:gd name="connsiteX5" fmla="*/ 39506 w 1607452"/>
              <a:gd name="connsiteY5" fmla="*/ 406580 h 1171838"/>
              <a:gd name="connsiteX0" fmla="*/ 39506 w 1572383"/>
              <a:gd name="connsiteY0" fmla="*/ 389665 h 1154923"/>
              <a:gd name="connsiteX1" fmla="*/ 459919 w 1572383"/>
              <a:gd name="connsiteY1" fmla="*/ 21803 h 1154923"/>
              <a:gd name="connsiteX2" fmla="*/ 1416360 w 1572383"/>
              <a:gd name="connsiteY2" fmla="*/ 158438 h 1154923"/>
              <a:gd name="connsiteX3" fmla="*/ 1437381 w 1572383"/>
              <a:gd name="connsiteY3" fmla="*/ 1104369 h 1154923"/>
              <a:gd name="connsiteX4" fmla="*/ 176140 w 1572383"/>
              <a:gd name="connsiteY4" fmla="*/ 946714 h 1154923"/>
              <a:gd name="connsiteX5" fmla="*/ 39506 w 1572383"/>
              <a:gd name="connsiteY5" fmla="*/ 389665 h 1154923"/>
              <a:gd name="connsiteX0" fmla="*/ 25695 w 1435359"/>
              <a:gd name="connsiteY0" fmla="*/ 386797 h 1083230"/>
              <a:gd name="connsiteX1" fmla="*/ 446108 w 1435359"/>
              <a:gd name="connsiteY1" fmla="*/ 18935 h 1083230"/>
              <a:gd name="connsiteX2" fmla="*/ 1402549 w 1435359"/>
              <a:gd name="connsiteY2" fmla="*/ 155570 h 1083230"/>
              <a:gd name="connsiteX3" fmla="*/ 1108259 w 1435359"/>
              <a:gd name="connsiteY3" fmla="*/ 1017418 h 1083230"/>
              <a:gd name="connsiteX4" fmla="*/ 162329 w 1435359"/>
              <a:gd name="connsiteY4" fmla="*/ 943846 h 1083230"/>
              <a:gd name="connsiteX5" fmla="*/ 25695 w 1435359"/>
              <a:gd name="connsiteY5" fmla="*/ 386797 h 1083230"/>
              <a:gd name="connsiteX0" fmla="*/ 3900 w 1413564"/>
              <a:gd name="connsiteY0" fmla="*/ 386797 h 1077969"/>
              <a:gd name="connsiteX1" fmla="*/ 424313 w 1413564"/>
              <a:gd name="connsiteY1" fmla="*/ 18935 h 1077969"/>
              <a:gd name="connsiteX2" fmla="*/ 1380754 w 1413564"/>
              <a:gd name="connsiteY2" fmla="*/ 155570 h 1077969"/>
              <a:gd name="connsiteX3" fmla="*/ 1086464 w 1413564"/>
              <a:gd name="connsiteY3" fmla="*/ 1017418 h 1077969"/>
              <a:gd name="connsiteX4" fmla="*/ 266658 w 1413564"/>
              <a:gd name="connsiteY4" fmla="*/ 922825 h 1077969"/>
              <a:gd name="connsiteX5" fmla="*/ 3900 w 1413564"/>
              <a:gd name="connsiteY5" fmla="*/ 386797 h 1077969"/>
              <a:gd name="connsiteX0" fmla="*/ 3900 w 1308752"/>
              <a:gd name="connsiteY0" fmla="*/ 377366 h 1068538"/>
              <a:gd name="connsiteX1" fmla="*/ 424313 w 1308752"/>
              <a:gd name="connsiteY1" fmla="*/ 9504 h 1068538"/>
              <a:gd name="connsiteX2" fmla="*/ 1254630 w 1308752"/>
              <a:gd name="connsiteY2" fmla="*/ 188180 h 1068538"/>
              <a:gd name="connsiteX3" fmla="*/ 1086464 w 1308752"/>
              <a:gd name="connsiteY3" fmla="*/ 1007987 h 1068538"/>
              <a:gd name="connsiteX4" fmla="*/ 266658 w 1308752"/>
              <a:gd name="connsiteY4" fmla="*/ 913394 h 1068538"/>
              <a:gd name="connsiteX5" fmla="*/ 3900 w 1308752"/>
              <a:gd name="connsiteY5" fmla="*/ 377366 h 1068538"/>
              <a:gd name="connsiteX0" fmla="*/ 8203 w 1306049"/>
              <a:gd name="connsiteY0" fmla="*/ 396838 h 1088010"/>
              <a:gd name="connsiteX1" fmla="*/ 523209 w 1306049"/>
              <a:gd name="connsiteY1" fmla="*/ 7955 h 1088010"/>
              <a:gd name="connsiteX2" fmla="*/ 1258933 w 1306049"/>
              <a:gd name="connsiteY2" fmla="*/ 207652 h 1088010"/>
              <a:gd name="connsiteX3" fmla="*/ 1090767 w 1306049"/>
              <a:gd name="connsiteY3" fmla="*/ 1027459 h 1088010"/>
              <a:gd name="connsiteX4" fmla="*/ 270961 w 1306049"/>
              <a:gd name="connsiteY4" fmla="*/ 932866 h 1088010"/>
              <a:gd name="connsiteX5" fmla="*/ 8203 w 1306049"/>
              <a:gd name="connsiteY5" fmla="*/ 396838 h 1088010"/>
              <a:gd name="connsiteX0" fmla="*/ 19186 w 1190908"/>
              <a:gd name="connsiteY0" fmla="*/ 407962 h 1088272"/>
              <a:gd name="connsiteX1" fmla="*/ 408068 w 1190908"/>
              <a:gd name="connsiteY1" fmla="*/ 8569 h 1088272"/>
              <a:gd name="connsiteX2" fmla="*/ 1143792 w 1190908"/>
              <a:gd name="connsiteY2" fmla="*/ 208266 h 1088272"/>
              <a:gd name="connsiteX3" fmla="*/ 975626 w 1190908"/>
              <a:gd name="connsiteY3" fmla="*/ 1028073 h 1088272"/>
              <a:gd name="connsiteX4" fmla="*/ 155820 w 1190908"/>
              <a:gd name="connsiteY4" fmla="*/ 933480 h 1088272"/>
              <a:gd name="connsiteX5" fmla="*/ 19186 w 1190908"/>
              <a:gd name="connsiteY5" fmla="*/ 407962 h 108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0908" h="1088272">
                <a:moveTo>
                  <a:pt x="19186" y="407962"/>
                </a:moveTo>
                <a:cubicBezTo>
                  <a:pt x="61227" y="253810"/>
                  <a:pt x="220634" y="41852"/>
                  <a:pt x="408068" y="8569"/>
                </a:cubicBezTo>
                <a:cubicBezTo>
                  <a:pt x="595502" y="-24714"/>
                  <a:pt x="1049199" y="38349"/>
                  <a:pt x="1143792" y="208266"/>
                </a:cubicBezTo>
                <a:cubicBezTo>
                  <a:pt x="1238385" y="378183"/>
                  <a:pt x="1194591" y="889687"/>
                  <a:pt x="975626" y="1028073"/>
                </a:cubicBezTo>
                <a:cubicBezTo>
                  <a:pt x="756661" y="1166459"/>
                  <a:pt x="315227" y="1036832"/>
                  <a:pt x="155820" y="933480"/>
                </a:cubicBezTo>
                <a:cubicBezTo>
                  <a:pt x="-3587" y="830128"/>
                  <a:pt x="-22855" y="562114"/>
                  <a:pt x="19186" y="4079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" name="สี่เหลี่ยมผืนผ้า 37">
            <a:extLst>
              <a:ext uri="{FF2B5EF4-FFF2-40B4-BE49-F238E27FC236}">
                <a16:creationId xmlns:a16="http://schemas.microsoft.com/office/drawing/2014/main" id="{BCA5CBB2-0B79-44B2-A59F-A89D1B53E4EB}"/>
              </a:ext>
            </a:extLst>
          </p:cNvPr>
          <p:cNvSpPr/>
          <p:nvPr/>
        </p:nvSpPr>
        <p:spPr>
          <a:xfrm>
            <a:off x="7079337" y="3389730"/>
            <a:ext cx="1021493" cy="890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600" b="1" dirty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1</a:t>
            </a:r>
          </a:p>
        </p:txBody>
      </p:sp>
      <p:sp>
        <p:nvSpPr>
          <p:cNvPr id="37" name="สี่เหลี่ยมผืนผ้า: มุมมน 36">
            <a:extLst>
              <a:ext uri="{FF2B5EF4-FFF2-40B4-BE49-F238E27FC236}">
                <a16:creationId xmlns:a16="http://schemas.microsoft.com/office/drawing/2014/main" id="{1EB75DF4-1C38-42C7-9010-D1D3CFD2AE75}"/>
              </a:ext>
            </a:extLst>
          </p:cNvPr>
          <p:cNvSpPr/>
          <p:nvPr/>
        </p:nvSpPr>
        <p:spPr>
          <a:xfrm>
            <a:off x="4241134" y="5470944"/>
            <a:ext cx="5868731" cy="16746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id="{03F3770E-5010-4C68-84FF-3660F4F881B5}"/>
              </a:ext>
            </a:extLst>
          </p:cNvPr>
          <p:cNvSpPr/>
          <p:nvPr/>
        </p:nvSpPr>
        <p:spPr>
          <a:xfrm>
            <a:off x="3251194" y="645035"/>
            <a:ext cx="4191000" cy="1219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2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แบบบันทึก</a:t>
            </a: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5E6B6118-26FF-44D8-B888-C53DAB8F55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9111" y="996348"/>
            <a:ext cx="1105427" cy="1178598"/>
          </a:xfrm>
          <a:prstGeom prst="rect">
            <a:avLst/>
          </a:prstGeom>
        </p:spPr>
      </p:pic>
      <p:pic>
        <p:nvPicPr>
          <p:cNvPr id="35" name="Picture 16">
            <a:extLst>
              <a:ext uri="{FF2B5EF4-FFF2-40B4-BE49-F238E27FC236}">
                <a16:creationId xmlns:a16="http://schemas.microsoft.com/office/drawing/2014/main" id="{3D67C41D-B634-4CD3-8507-9554D049E6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25271" y="3684553"/>
            <a:ext cx="1480649" cy="1137015"/>
          </a:xfrm>
          <a:prstGeom prst="rect">
            <a:avLst/>
          </a:prstGeom>
        </p:spPr>
      </p:pic>
      <p:pic>
        <p:nvPicPr>
          <p:cNvPr id="39" name="Picture 17">
            <a:extLst>
              <a:ext uri="{FF2B5EF4-FFF2-40B4-BE49-F238E27FC236}">
                <a16:creationId xmlns:a16="http://schemas.microsoft.com/office/drawing/2014/main" id="{D8312A2E-510B-4E1C-AD12-DBFA48903C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04184" y="2160518"/>
            <a:ext cx="977282" cy="1224792"/>
          </a:xfrm>
          <a:prstGeom prst="rect">
            <a:avLst/>
          </a:prstGeom>
        </p:spPr>
      </p:pic>
      <p:pic>
        <p:nvPicPr>
          <p:cNvPr id="41" name="Picture 18">
            <a:extLst>
              <a:ext uri="{FF2B5EF4-FFF2-40B4-BE49-F238E27FC236}">
                <a16:creationId xmlns:a16="http://schemas.microsoft.com/office/drawing/2014/main" id="{295E9EEC-C6F8-4705-AFB8-85DB56F5109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31978" y="2323359"/>
            <a:ext cx="1079691" cy="1137015"/>
          </a:xfrm>
          <a:prstGeom prst="rect">
            <a:avLst/>
          </a:prstGeom>
        </p:spPr>
      </p:pic>
      <p:pic>
        <p:nvPicPr>
          <p:cNvPr id="42" name="Picture 19">
            <a:extLst>
              <a:ext uri="{FF2B5EF4-FFF2-40B4-BE49-F238E27FC236}">
                <a16:creationId xmlns:a16="http://schemas.microsoft.com/office/drawing/2014/main" id="{45FD16B4-598D-4865-8FD2-40874FF598C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95185" y="3570716"/>
            <a:ext cx="994501" cy="1201209"/>
          </a:xfrm>
          <a:prstGeom prst="rect">
            <a:avLst/>
          </a:prstGeom>
        </p:spPr>
      </p:pic>
      <p:pic>
        <p:nvPicPr>
          <p:cNvPr id="43" name="Picture 20">
            <a:extLst>
              <a:ext uri="{FF2B5EF4-FFF2-40B4-BE49-F238E27FC236}">
                <a16:creationId xmlns:a16="http://schemas.microsoft.com/office/drawing/2014/main" id="{5BAF39DF-10FD-4DC7-AD63-C77489C3DB2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968795" y="853759"/>
            <a:ext cx="1403007" cy="1124744"/>
          </a:xfrm>
          <a:prstGeom prst="rect">
            <a:avLst/>
          </a:prstGeom>
        </p:spPr>
      </p:pic>
      <p:pic>
        <p:nvPicPr>
          <p:cNvPr id="49" name="Picture 5">
            <a:extLst>
              <a:ext uri="{FF2B5EF4-FFF2-40B4-BE49-F238E27FC236}">
                <a16:creationId xmlns:a16="http://schemas.microsoft.com/office/drawing/2014/main" id="{ACFFB6E8-AD61-4C0D-BF02-CC2D76DB52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1417" y="4837053"/>
            <a:ext cx="2734186" cy="2744165"/>
          </a:xfrm>
          <a:prstGeom prst="rect">
            <a:avLst/>
          </a:prstGeom>
        </p:spPr>
      </p:pic>
      <p:pic>
        <p:nvPicPr>
          <p:cNvPr id="51" name="Picture 9">
            <a:extLst>
              <a:ext uri="{FF2B5EF4-FFF2-40B4-BE49-F238E27FC236}">
                <a16:creationId xmlns:a16="http://schemas.microsoft.com/office/drawing/2014/main" id="{99A77099-A797-47BC-889B-2F1C954F66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5497" y="4074273"/>
            <a:ext cx="2373945" cy="1277614"/>
          </a:xfrm>
          <a:prstGeom prst="rect">
            <a:avLst/>
          </a:prstGeom>
        </p:spPr>
      </p:pic>
      <p:pic>
        <p:nvPicPr>
          <p:cNvPr id="50" name="Picture 6">
            <a:extLst>
              <a:ext uri="{FF2B5EF4-FFF2-40B4-BE49-F238E27FC236}">
                <a16:creationId xmlns:a16="http://schemas.microsoft.com/office/drawing/2014/main" id="{1508D157-6126-4AFB-917F-B2645E1584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024719" y="1803470"/>
            <a:ext cx="1711725" cy="1285350"/>
          </a:xfrm>
          <a:prstGeom prst="rect">
            <a:avLst/>
          </a:prstGeom>
        </p:spPr>
      </p:pic>
      <p:pic>
        <p:nvPicPr>
          <p:cNvPr id="53" name="Picture 41">
            <a:extLst>
              <a:ext uri="{FF2B5EF4-FFF2-40B4-BE49-F238E27FC236}">
                <a16:creationId xmlns:a16="http://schemas.microsoft.com/office/drawing/2014/main" id="{9A581829-39E9-4316-AE2C-57B58E772DE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789422" y="6720863"/>
            <a:ext cx="391071" cy="400012"/>
          </a:xfrm>
          <a:prstGeom prst="rect">
            <a:avLst/>
          </a:prstGeom>
        </p:spPr>
      </p:pic>
      <p:pic>
        <p:nvPicPr>
          <p:cNvPr id="55" name="Picture 43">
            <a:extLst>
              <a:ext uri="{FF2B5EF4-FFF2-40B4-BE49-F238E27FC236}">
                <a16:creationId xmlns:a16="http://schemas.microsoft.com/office/drawing/2014/main" id="{92EEF274-E5A1-47D3-A1AF-86C3F45C452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947836" y="5234756"/>
            <a:ext cx="366753" cy="441388"/>
          </a:xfrm>
          <a:prstGeom prst="rect">
            <a:avLst/>
          </a:prstGeom>
        </p:spPr>
      </p:pic>
      <p:pic>
        <p:nvPicPr>
          <p:cNvPr id="56" name="Picture 44">
            <a:extLst>
              <a:ext uri="{FF2B5EF4-FFF2-40B4-BE49-F238E27FC236}">
                <a16:creationId xmlns:a16="http://schemas.microsoft.com/office/drawing/2014/main" id="{E7363335-B6B9-4187-9C9B-3F89A8743DF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670299" y="5263548"/>
            <a:ext cx="262110" cy="315449"/>
          </a:xfrm>
          <a:prstGeom prst="rect">
            <a:avLst/>
          </a:prstGeom>
        </p:spPr>
      </p:pic>
      <p:pic>
        <p:nvPicPr>
          <p:cNvPr id="58" name="Picture 19">
            <a:extLst>
              <a:ext uri="{FF2B5EF4-FFF2-40B4-BE49-F238E27FC236}">
                <a16:creationId xmlns:a16="http://schemas.microsoft.com/office/drawing/2014/main" id="{3ACCB116-C816-446B-B6BC-34AB37C959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18683">
            <a:off x="7499012" y="1317312"/>
            <a:ext cx="1296566" cy="794147"/>
          </a:xfrm>
          <a:prstGeom prst="rect">
            <a:avLst/>
          </a:prstGeom>
        </p:spPr>
      </p:pic>
      <p:pic>
        <p:nvPicPr>
          <p:cNvPr id="60" name="Picture 21">
            <a:extLst>
              <a:ext uri="{FF2B5EF4-FFF2-40B4-BE49-F238E27FC236}">
                <a16:creationId xmlns:a16="http://schemas.microsoft.com/office/drawing/2014/main" id="{280111BB-58B8-4475-B2A1-86098285461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20201349">
            <a:off x="1761113" y="703150"/>
            <a:ext cx="1266804" cy="896265"/>
          </a:xfrm>
          <a:prstGeom prst="rect">
            <a:avLst/>
          </a:prstGeom>
        </p:spPr>
      </p:pic>
      <p:pic>
        <p:nvPicPr>
          <p:cNvPr id="65" name="Picture 10">
            <a:extLst>
              <a:ext uri="{FF2B5EF4-FFF2-40B4-BE49-F238E27FC236}">
                <a16:creationId xmlns:a16="http://schemas.microsoft.com/office/drawing/2014/main" id="{34F4B685-4286-4312-A9BB-0800D12A287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682609" y="6179156"/>
            <a:ext cx="1425521" cy="1332213"/>
          </a:xfrm>
          <a:prstGeom prst="rect">
            <a:avLst/>
          </a:prstGeom>
        </p:spPr>
      </p:pic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3C9403F0-6709-49D3-8584-D3FD080888C2}"/>
              </a:ext>
            </a:extLst>
          </p:cNvPr>
          <p:cNvSpPr/>
          <p:nvPr/>
        </p:nvSpPr>
        <p:spPr>
          <a:xfrm>
            <a:off x="4449800" y="5728509"/>
            <a:ext cx="5451398" cy="1219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ครูประจำชั้น นางสาวอณ</a:t>
            </a:r>
            <a:r>
              <a:rPr lang="th-TH" sz="4000" dirty="0" err="1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ันริ</a:t>
            </a:r>
            <a:r>
              <a:rPr lang="th-TH" sz="40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กา เนียมแก้ว</a:t>
            </a:r>
          </a:p>
          <a:p>
            <a:pPr algn="ctr"/>
            <a:r>
              <a:rPr lang="th-TH" sz="40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โรงเรียน.............................ปีการศึกษา 2566</a:t>
            </a:r>
          </a:p>
        </p:txBody>
      </p:sp>
    </p:spTree>
    <p:extLst>
      <p:ext uri="{BB962C8B-B14F-4D97-AF65-F5344CB8AC3E}">
        <p14:creationId xmlns:p14="http://schemas.microsoft.com/office/powerpoint/2010/main" val="355464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รูปแบบอิสระ: รูปร่าง 23">
            <a:extLst>
              <a:ext uri="{FF2B5EF4-FFF2-40B4-BE49-F238E27FC236}">
                <a16:creationId xmlns:a16="http://schemas.microsoft.com/office/drawing/2014/main" id="{A9588773-E57C-434F-9AB9-A8CBD46B80FA}"/>
              </a:ext>
            </a:extLst>
          </p:cNvPr>
          <p:cNvSpPr/>
          <p:nvPr/>
        </p:nvSpPr>
        <p:spPr>
          <a:xfrm>
            <a:off x="0" y="120650"/>
            <a:ext cx="10693390" cy="684092"/>
          </a:xfrm>
          <a:custGeom>
            <a:avLst/>
            <a:gdLst>
              <a:gd name="connsiteX0" fmla="*/ 14895 w 11155171"/>
              <a:gd name="connsiteY0" fmla="*/ 0 h 684092"/>
              <a:gd name="connsiteX1" fmla="*/ 11155171 w 11155171"/>
              <a:gd name="connsiteY1" fmla="*/ 0 h 684092"/>
              <a:gd name="connsiteX2" fmla="*/ 11143827 w 11155171"/>
              <a:gd name="connsiteY2" fmla="*/ 84528 h 684092"/>
              <a:gd name="connsiteX3" fmla="*/ 10468849 w 11155171"/>
              <a:gd name="connsiteY3" fmla="*/ 497754 h 684092"/>
              <a:gd name="connsiteX4" fmla="*/ 10083637 w 11155171"/>
              <a:gd name="connsiteY4" fmla="*/ 409369 h 684092"/>
              <a:gd name="connsiteX5" fmla="*/ 10066872 w 11155171"/>
              <a:gd name="connsiteY5" fmla="*/ 398979 h 684092"/>
              <a:gd name="connsiteX6" fmla="*/ 9952257 w 11155171"/>
              <a:gd name="connsiteY6" fmla="*/ 445708 h 684092"/>
              <a:gd name="connsiteX7" fmla="*/ 9684077 w 11155171"/>
              <a:gd name="connsiteY7" fmla="*/ 486378 h 684092"/>
              <a:gd name="connsiteX8" fmla="*/ 9049245 w 11155171"/>
              <a:gd name="connsiteY8" fmla="*/ 170297 h 684092"/>
              <a:gd name="connsiteX9" fmla="*/ 9048201 w 11155171"/>
              <a:gd name="connsiteY9" fmla="*/ 167770 h 684092"/>
              <a:gd name="connsiteX10" fmla="*/ 9047157 w 11155171"/>
              <a:gd name="connsiteY10" fmla="*/ 170297 h 684092"/>
              <a:gd name="connsiteX11" fmla="*/ 8412325 w 11155171"/>
              <a:gd name="connsiteY11" fmla="*/ 486378 h 684092"/>
              <a:gd name="connsiteX12" fmla="*/ 7841016 w 11155171"/>
              <a:gd name="connsiteY12" fmla="*/ 258206 h 684092"/>
              <a:gd name="connsiteX13" fmla="*/ 7828088 w 11155171"/>
              <a:gd name="connsiteY13" fmla="*/ 240315 h 684092"/>
              <a:gd name="connsiteX14" fmla="*/ 7826622 w 11155171"/>
              <a:gd name="connsiteY14" fmla="*/ 245587 h 684092"/>
              <a:gd name="connsiteX15" fmla="*/ 7399500 w 11155171"/>
              <a:gd name="connsiteY15" fmla="*/ 561668 h 684092"/>
              <a:gd name="connsiteX16" fmla="*/ 7015117 w 11155171"/>
              <a:gd name="connsiteY16" fmla="*/ 333496 h 684092"/>
              <a:gd name="connsiteX17" fmla="*/ 6993267 w 11155171"/>
              <a:gd name="connsiteY17" fmla="*/ 288553 h 684092"/>
              <a:gd name="connsiteX18" fmla="*/ 6937182 w 11155171"/>
              <a:gd name="connsiteY18" fmla="*/ 378145 h 684092"/>
              <a:gd name="connsiteX19" fmla="*/ 6365873 w 11155171"/>
              <a:gd name="connsiteY19" fmla="*/ 641525 h 684092"/>
              <a:gd name="connsiteX20" fmla="*/ 5794564 w 11155171"/>
              <a:gd name="connsiteY20" fmla="*/ 378145 h 684092"/>
              <a:gd name="connsiteX21" fmla="*/ 5738828 w 11155171"/>
              <a:gd name="connsiteY21" fmla="*/ 289111 h 684092"/>
              <a:gd name="connsiteX22" fmla="*/ 5680267 w 11155171"/>
              <a:gd name="connsiteY22" fmla="*/ 378145 h 684092"/>
              <a:gd name="connsiteX23" fmla="*/ 5079999 w 11155171"/>
              <a:gd name="connsiteY23" fmla="*/ 641525 h 684092"/>
              <a:gd name="connsiteX24" fmla="*/ 4479729 w 11155171"/>
              <a:gd name="connsiteY24" fmla="*/ 378145 h 684092"/>
              <a:gd name="connsiteX25" fmla="*/ 4436870 w 11155171"/>
              <a:gd name="connsiteY25" fmla="*/ 312982 h 684092"/>
              <a:gd name="connsiteX26" fmla="*/ 4409605 w 11155171"/>
              <a:gd name="connsiteY26" fmla="*/ 351793 h 684092"/>
              <a:gd name="connsiteX27" fmla="*/ 4140199 w 11155171"/>
              <a:gd name="connsiteY27" fmla="*/ 482863 h 684092"/>
              <a:gd name="connsiteX28" fmla="*/ 3870791 w 11155171"/>
              <a:gd name="connsiteY28" fmla="*/ 351793 h 684092"/>
              <a:gd name="connsiteX29" fmla="*/ 3852385 w 11155171"/>
              <a:gd name="connsiteY29" fmla="*/ 325591 h 684092"/>
              <a:gd name="connsiteX30" fmla="*/ 3850807 w 11155171"/>
              <a:gd name="connsiteY30" fmla="*/ 327838 h 684092"/>
              <a:gd name="connsiteX31" fmla="*/ 3581399 w 11155171"/>
              <a:gd name="connsiteY31" fmla="*/ 458908 h 684092"/>
              <a:gd name="connsiteX32" fmla="*/ 3311992 w 11155171"/>
              <a:gd name="connsiteY32" fmla="*/ 327838 h 684092"/>
              <a:gd name="connsiteX33" fmla="*/ 3309484 w 11155171"/>
              <a:gd name="connsiteY33" fmla="*/ 324268 h 684092"/>
              <a:gd name="connsiteX34" fmla="*/ 3297321 w 11155171"/>
              <a:gd name="connsiteY34" fmla="*/ 368011 h 684092"/>
              <a:gd name="connsiteX35" fmla="*/ 2870199 w 11155171"/>
              <a:gd name="connsiteY35" fmla="*/ 684092 h 684092"/>
              <a:gd name="connsiteX36" fmla="*/ 2485816 w 11155171"/>
              <a:gd name="connsiteY36" fmla="*/ 455920 h 684092"/>
              <a:gd name="connsiteX37" fmla="*/ 2466974 w 11155171"/>
              <a:gd name="connsiteY37" fmla="*/ 417165 h 684092"/>
              <a:gd name="connsiteX38" fmla="*/ 2448133 w 11155171"/>
              <a:gd name="connsiteY38" fmla="*/ 455920 h 684092"/>
              <a:gd name="connsiteX39" fmla="*/ 2063749 w 11155171"/>
              <a:gd name="connsiteY39" fmla="*/ 684092 h 684092"/>
              <a:gd name="connsiteX40" fmla="*/ 1679366 w 11155171"/>
              <a:gd name="connsiteY40" fmla="*/ 455920 h 684092"/>
              <a:gd name="connsiteX41" fmla="*/ 1656527 w 11155171"/>
              <a:gd name="connsiteY41" fmla="*/ 408942 h 684092"/>
              <a:gd name="connsiteX42" fmla="*/ 1654382 w 11155171"/>
              <a:gd name="connsiteY42" fmla="*/ 413353 h 684092"/>
              <a:gd name="connsiteX43" fmla="*/ 1269999 w 11155171"/>
              <a:gd name="connsiteY43" fmla="*/ 641525 h 684092"/>
              <a:gd name="connsiteX44" fmla="*/ 885616 w 11155171"/>
              <a:gd name="connsiteY44" fmla="*/ 413353 h 684092"/>
              <a:gd name="connsiteX45" fmla="*/ 866774 w 11155171"/>
              <a:gd name="connsiteY45" fmla="*/ 374597 h 684092"/>
              <a:gd name="connsiteX46" fmla="*/ 847933 w 11155171"/>
              <a:gd name="connsiteY46" fmla="*/ 413353 h 684092"/>
              <a:gd name="connsiteX47" fmla="*/ 463550 w 11155171"/>
              <a:gd name="connsiteY47" fmla="*/ 641525 h 684092"/>
              <a:gd name="connsiteX48" fmla="*/ 0 w 11155171"/>
              <a:gd name="connsiteY48" fmla="*/ 124000 h 684092"/>
              <a:gd name="connsiteX49" fmla="*/ 9418 w 11155171"/>
              <a:gd name="connsiteY49" fmla="*/ 19701 h 68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155171" h="684092">
                <a:moveTo>
                  <a:pt x="14895" y="0"/>
                </a:moveTo>
                <a:lnTo>
                  <a:pt x="11155171" y="0"/>
                </a:lnTo>
                <a:lnTo>
                  <a:pt x="11143827" y="84528"/>
                </a:lnTo>
                <a:cubicBezTo>
                  <a:pt x="11079582" y="320356"/>
                  <a:pt x="10801795" y="497754"/>
                  <a:pt x="10468849" y="497754"/>
                </a:cubicBezTo>
                <a:cubicBezTo>
                  <a:pt x="10326158" y="497754"/>
                  <a:pt x="10193598" y="465171"/>
                  <a:pt x="10083637" y="409369"/>
                </a:cubicBezTo>
                <a:lnTo>
                  <a:pt x="10066872" y="398979"/>
                </a:lnTo>
                <a:lnTo>
                  <a:pt x="9952257" y="445708"/>
                </a:lnTo>
                <a:cubicBezTo>
                  <a:pt x="9869829" y="471897"/>
                  <a:pt x="9779204" y="486378"/>
                  <a:pt x="9684077" y="486378"/>
                </a:cubicBezTo>
                <a:cubicBezTo>
                  <a:pt x="9398695" y="486378"/>
                  <a:pt x="9153837" y="356045"/>
                  <a:pt x="9049245" y="170297"/>
                </a:cubicBezTo>
                <a:lnTo>
                  <a:pt x="9048201" y="167770"/>
                </a:lnTo>
                <a:lnTo>
                  <a:pt x="9047157" y="170297"/>
                </a:lnTo>
                <a:cubicBezTo>
                  <a:pt x="8942565" y="356045"/>
                  <a:pt x="8697707" y="486378"/>
                  <a:pt x="8412325" y="486378"/>
                </a:cubicBezTo>
                <a:cubicBezTo>
                  <a:pt x="8174506" y="486378"/>
                  <a:pt x="7964830" y="395869"/>
                  <a:pt x="7841016" y="258206"/>
                </a:cubicBezTo>
                <a:lnTo>
                  <a:pt x="7828088" y="240315"/>
                </a:lnTo>
                <a:lnTo>
                  <a:pt x="7826622" y="245587"/>
                </a:lnTo>
                <a:cubicBezTo>
                  <a:pt x="7756251" y="431335"/>
                  <a:pt x="7591509" y="561668"/>
                  <a:pt x="7399500" y="561668"/>
                </a:cubicBezTo>
                <a:cubicBezTo>
                  <a:pt x="7239492" y="561668"/>
                  <a:pt x="7098420" y="471159"/>
                  <a:pt x="7015117" y="333496"/>
                </a:cubicBezTo>
                <a:lnTo>
                  <a:pt x="6993267" y="288553"/>
                </a:lnTo>
                <a:lnTo>
                  <a:pt x="6937182" y="378145"/>
                </a:lnTo>
                <a:cubicBezTo>
                  <a:pt x="6813368" y="537050"/>
                  <a:pt x="6603691" y="641525"/>
                  <a:pt x="6365873" y="641525"/>
                </a:cubicBezTo>
                <a:cubicBezTo>
                  <a:pt x="6128054" y="641525"/>
                  <a:pt x="5918378" y="537050"/>
                  <a:pt x="5794564" y="378145"/>
                </a:cubicBezTo>
                <a:lnTo>
                  <a:pt x="5738828" y="289111"/>
                </a:lnTo>
                <a:lnTo>
                  <a:pt x="5680267" y="378145"/>
                </a:lnTo>
                <a:cubicBezTo>
                  <a:pt x="5550177" y="537050"/>
                  <a:pt x="5329872" y="641525"/>
                  <a:pt x="5079999" y="641525"/>
                </a:cubicBezTo>
                <a:cubicBezTo>
                  <a:pt x="4830124" y="641525"/>
                  <a:pt x="4609819" y="537050"/>
                  <a:pt x="4479729" y="378145"/>
                </a:cubicBezTo>
                <a:lnTo>
                  <a:pt x="4436870" y="312982"/>
                </a:lnTo>
                <a:lnTo>
                  <a:pt x="4409605" y="351793"/>
                </a:lnTo>
                <a:cubicBezTo>
                  <a:pt x="4340658" y="432775"/>
                  <a:pt x="4245409" y="482863"/>
                  <a:pt x="4140199" y="482863"/>
                </a:cubicBezTo>
                <a:cubicBezTo>
                  <a:pt x="4034989" y="482863"/>
                  <a:pt x="3939739" y="432775"/>
                  <a:pt x="3870791" y="351793"/>
                </a:cubicBezTo>
                <a:lnTo>
                  <a:pt x="3852385" y="325591"/>
                </a:lnTo>
                <a:lnTo>
                  <a:pt x="3850807" y="327838"/>
                </a:lnTo>
                <a:cubicBezTo>
                  <a:pt x="3781859" y="408820"/>
                  <a:pt x="3686609" y="458908"/>
                  <a:pt x="3581399" y="458908"/>
                </a:cubicBezTo>
                <a:cubicBezTo>
                  <a:pt x="3476189" y="458908"/>
                  <a:pt x="3380939" y="408820"/>
                  <a:pt x="3311992" y="327838"/>
                </a:cubicBezTo>
                <a:lnTo>
                  <a:pt x="3309484" y="324268"/>
                </a:lnTo>
                <a:lnTo>
                  <a:pt x="3297321" y="368011"/>
                </a:lnTo>
                <a:cubicBezTo>
                  <a:pt x="3226951" y="553759"/>
                  <a:pt x="3062208" y="684092"/>
                  <a:pt x="2870199" y="684092"/>
                </a:cubicBezTo>
                <a:cubicBezTo>
                  <a:pt x="2710192" y="684092"/>
                  <a:pt x="2569119" y="593583"/>
                  <a:pt x="2485816" y="455920"/>
                </a:cubicBezTo>
                <a:lnTo>
                  <a:pt x="2466974" y="417165"/>
                </a:lnTo>
                <a:lnTo>
                  <a:pt x="2448133" y="455920"/>
                </a:lnTo>
                <a:cubicBezTo>
                  <a:pt x="2364829" y="593583"/>
                  <a:pt x="2223757" y="684092"/>
                  <a:pt x="2063749" y="684092"/>
                </a:cubicBezTo>
                <a:cubicBezTo>
                  <a:pt x="1903742" y="684092"/>
                  <a:pt x="1762669" y="593583"/>
                  <a:pt x="1679366" y="455920"/>
                </a:cubicBezTo>
                <a:lnTo>
                  <a:pt x="1656527" y="408942"/>
                </a:lnTo>
                <a:lnTo>
                  <a:pt x="1654382" y="413353"/>
                </a:lnTo>
                <a:cubicBezTo>
                  <a:pt x="1571079" y="551016"/>
                  <a:pt x="1430007" y="641525"/>
                  <a:pt x="1269999" y="641525"/>
                </a:cubicBezTo>
                <a:cubicBezTo>
                  <a:pt x="1109992" y="641525"/>
                  <a:pt x="968920" y="551016"/>
                  <a:pt x="885616" y="413353"/>
                </a:cubicBezTo>
                <a:lnTo>
                  <a:pt x="866774" y="374597"/>
                </a:lnTo>
                <a:lnTo>
                  <a:pt x="847933" y="413353"/>
                </a:lnTo>
                <a:cubicBezTo>
                  <a:pt x="764630" y="551016"/>
                  <a:pt x="623557" y="641525"/>
                  <a:pt x="463550" y="641525"/>
                </a:cubicBezTo>
                <a:cubicBezTo>
                  <a:pt x="207538" y="641525"/>
                  <a:pt x="0" y="409821"/>
                  <a:pt x="0" y="124000"/>
                </a:cubicBezTo>
                <a:cubicBezTo>
                  <a:pt x="0" y="88272"/>
                  <a:pt x="3243" y="53390"/>
                  <a:pt x="9418" y="19701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graphicFrame>
        <p:nvGraphicFramePr>
          <p:cNvPr id="5" name="ตาราง 5">
            <a:extLst>
              <a:ext uri="{FF2B5EF4-FFF2-40B4-BE49-F238E27FC236}">
                <a16:creationId xmlns:a16="http://schemas.microsoft.com/office/drawing/2014/main" id="{F47C0F43-211C-487E-91FB-DB0D2A70C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3027"/>
              </p:ext>
            </p:extLst>
          </p:nvPr>
        </p:nvGraphicFramePr>
        <p:xfrm>
          <a:off x="19284" y="4985466"/>
          <a:ext cx="1058521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623">
                  <a:extLst>
                    <a:ext uri="{9D8B030D-6E8A-4147-A177-3AD203B41FA5}">
                      <a16:colId xmlns:a16="http://schemas.microsoft.com/office/drawing/2014/main" val="61467144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90008193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403818531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10076953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816591925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59046257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106239765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299214089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1504417957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611873057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073937352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660397739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076597601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288808042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1999684357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30318729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01333767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247832196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622460116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63687164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77286661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00860160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47570187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97370657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278170914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72936106"/>
                    </a:ext>
                  </a:extLst>
                </a:gridCol>
                <a:gridCol w="325018">
                  <a:extLst>
                    <a:ext uri="{9D8B030D-6E8A-4147-A177-3AD203B41FA5}">
                      <a16:colId xmlns:a16="http://schemas.microsoft.com/office/drawing/2014/main" val="3719443576"/>
                    </a:ext>
                  </a:extLst>
                </a:gridCol>
              </a:tblGrid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071958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117471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84776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549957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083989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607951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492389"/>
                  </a:ext>
                </a:extLst>
              </a:tr>
            </a:tbl>
          </a:graphicData>
        </a:graphic>
      </p:graphicFrame>
      <p:sp>
        <p:nvSpPr>
          <p:cNvPr id="23" name="รูปแบบอิสระ: รูปร่าง 22">
            <a:extLst>
              <a:ext uri="{FF2B5EF4-FFF2-40B4-BE49-F238E27FC236}">
                <a16:creationId xmlns:a16="http://schemas.microsoft.com/office/drawing/2014/main" id="{ACF0D10E-7823-420C-B718-51BC9A83B5D5}"/>
              </a:ext>
            </a:extLst>
          </p:cNvPr>
          <p:cNvSpPr/>
          <p:nvPr/>
        </p:nvSpPr>
        <p:spPr>
          <a:xfrm>
            <a:off x="1" y="0"/>
            <a:ext cx="10693390" cy="684092"/>
          </a:xfrm>
          <a:custGeom>
            <a:avLst/>
            <a:gdLst>
              <a:gd name="connsiteX0" fmla="*/ 14895 w 11155171"/>
              <a:gd name="connsiteY0" fmla="*/ 0 h 684092"/>
              <a:gd name="connsiteX1" fmla="*/ 11155171 w 11155171"/>
              <a:gd name="connsiteY1" fmla="*/ 0 h 684092"/>
              <a:gd name="connsiteX2" fmla="*/ 11143827 w 11155171"/>
              <a:gd name="connsiteY2" fmla="*/ 84528 h 684092"/>
              <a:gd name="connsiteX3" fmla="*/ 10468849 w 11155171"/>
              <a:gd name="connsiteY3" fmla="*/ 497754 h 684092"/>
              <a:gd name="connsiteX4" fmla="*/ 10083637 w 11155171"/>
              <a:gd name="connsiteY4" fmla="*/ 409369 h 684092"/>
              <a:gd name="connsiteX5" fmla="*/ 10066872 w 11155171"/>
              <a:gd name="connsiteY5" fmla="*/ 398979 h 684092"/>
              <a:gd name="connsiteX6" fmla="*/ 9952257 w 11155171"/>
              <a:gd name="connsiteY6" fmla="*/ 445708 h 684092"/>
              <a:gd name="connsiteX7" fmla="*/ 9684077 w 11155171"/>
              <a:gd name="connsiteY7" fmla="*/ 486378 h 684092"/>
              <a:gd name="connsiteX8" fmla="*/ 9049245 w 11155171"/>
              <a:gd name="connsiteY8" fmla="*/ 170297 h 684092"/>
              <a:gd name="connsiteX9" fmla="*/ 9048201 w 11155171"/>
              <a:gd name="connsiteY9" fmla="*/ 167770 h 684092"/>
              <a:gd name="connsiteX10" fmla="*/ 9047157 w 11155171"/>
              <a:gd name="connsiteY10" fmla="*/ 170297 h 684092"/>
              <a:gd name="connsiteX11" fmla="*/ 8412325 w 11155171"/>
              <a:gd name="connsiteY11" fmla="*/ 486378 h 684092"/>
              <a:gd name="connsiteX12" fmla="*/ 7841016 w 11155171"/>
              <a:gd name="connsiteY12" fmla="*/ 258206 h 684092"/>
              <a:gd name="connsiteX13" fmla="*/ 7828088 w 11155171"/>
              <a:gd name="connsiteY13" fmla="*/ 240315 h 684092"/>
              <a:gd name="connsiteX14" fmla="*/ 7826622 w 11155171"/>
              <a:gd name="connsiteY14" fmla="*/ 245587 h 684092"/>
              <a:gd name="connsiteX15" fmla="*/ 7399500 w 11155171"/>
              <a:gd name="connsiteY15" fmla="*/ 561668 h 684092"/>
              <a:gd name="connsiteX16" fmla="*/ 7015117 w 11155171"/>
              <a:gd name="connsiteY16" fmla="*/ 333496 h 684092"/>
              <a:gd name="connsiteX17" fmla="*/ 6993267 w 11155171"/>
              <a:gd name="connsiteY17" fmla="*/ 288553 h 684092"/>
              <a:gd name="connsiteX18" fmla="*/ 6937182 w 11155171"/>
              <a:gd name="connsiteY18" fmla="*/ 378145 h 684092"/>
              <a:gd name="connsiteX19" fmla="*/ 6365873 w 11155171"/>
              <a:gd name="connsiteY19" fmla="*/ 641525 h 684092"/>
              <a:gd name="connsiteX20" fmla="*/ 5794564 w 11155171"/>
              <a:gd name="connsiteY20" fmla="*/ 378145 h 684092"/>
              <a:gd name="connsiteX21" fmla="*/ 5738828 w 11155171"/>
              <a:gd name="connsiteY21" fmla="*/ 289111 h 684092"/>
              <a:gd name="connsiteX22" fmla="*/ 5680267 w 11155171"/>
              <a:gd name="connsiteY22" fmla="*/ 378145 h 684092"/>
              <a:gd name="connsiteX23" fmla="*/ 5079999 w 11155171"/>
              <a:gd name="connsiteY23" fmla="*/ 641525 h 684092"/>
              <a:gd name="connsiteX24" fmla="*/ 4479729 w 11155171"/>
              <a:gd name="connsiteY24" fmla="*/ 378145 h 684092"/>
              <a:gd name="connsiteX25" fmla="*/ 4436870 w 11155171"/>
              <a:gd name="connsiteY25" fmla="*/ 312982 h 684092"/>
              <a:gd name="connsiteX26" fmla="*/ 4409605 w 11155171"/>
              <a:gd name="connsiteY26" fmla="*/ 351793 h 684092"/>
              <a:gd name="connsiteX27" fmla="*/ 4140199 w 11155171"/>
              <a:gd name="connsiteY27" fmla="*/ 482863 h 684092"/>
              <a:gd name="connsiteX28" fmla="*/ 3870791 w 11155171"/>
              <a:gd name="connsiteY28" fmla="*/ 351793 h 684092"/>
              <a:gd name="connsiteX29" fmla="*/ 3852385 w 11155171"/>
              <a:gd name="connsiteY29" fmla="*/ 325591 h 684092"/>
              <a:gd name="connsiteX30" fmla="*/ 3850807 w 11155171"/>
              <a:gd name="connsiteY30" fmla="*/ 327838 h 684092"/>
              <a:gd name="connsiteX31" fmla="*/ 3581399 w 11155171"/>
              <a:gd name="connsiteY31" fmla="*/ 458908 h 684092"/>
              <a:gd name="connsiteX32" fmla="*/ 3311992 w 11155171"/>
              <a:gd name="connsiteY32" fmla="*/ 327838 h 684092"/>
              <a:gd name="connsiteX33" fmla="*/ 3309484 w 11155171"/>
              <a:gd name="connsiteY33" fmla="*/ 324268 h 684092"/>
              <a:gd name="connsiteX34" fmla="*/ 3297321 w 11155171"/>
              <a:gd name="connsiteY34" fmla="*/ 368011 h 684092"/>
              <a:gd name="connsiteX35" fmla="*/ 2870199 w 11155171"/>
              <a:gd name="connsiteY35" fmla="*/ 684092 h 684092"/>
              <a:gd name="connsiteX36" fmla="*/ 2485816 w 11155171"/>
              <a:gd name="connsiteY36" fmla="*/ 455920 h 684092"/>
              <a:gd name="connsiteX37" fmla="*/ 2466974 w 11155171"/>
              <a:gd name="connsiteY37" fmla="*/ 417165 h 684092"/>
              <a:gd name="connsiteX38" fmla="*/ 2448133 w 11155171"/>
              <a:gd name="connsiteY38" fmla="*/ 455920 h 684092"/>
              <a:gd name="connsiteX39" fmla="*/ 2063749 w 11155171"/>
              <a:gd name="connsiteY39" fmla="*/ 684092 h 684092"/>
              <a:gd name="connsiteX40" fmla="*/ 1679366 w 11155171"/>
              <a:gd name="connsiteY40" fmla="*/ 455920 h 684092"/>
              <a:gd name="connsiteX41" fmla="*/ 1656527 w 11155171"/>
              <a:gd name="connsiteY41" fmla="*/ 408942 h 684092"/>
              <a:gd name="connsiteX42" fmla="*/ 1654382 w 11155171"/>
              <a:gd name="connsiteY42" fmla="*/ 413353 h 684092"/>
              <a:gd name="connsiteX43" fmla="*/ 1269999 w 11155171"/>
              <a:gd name="connsiteY43" fmla="*/ 641525 h 684092"/>
              <a:gd name="connsiteX44" fmla="*/ 885616 w 11155171"/>
              <a:gd name="connsiteY44" fmla="*/ 413353 h 684092"/>
              <a:gd name="connsiteX45" fmla="*/ 866774 w 11155171"/>
              <a:gd name="connsiteY45" fmla="*/ 374597 h 684092"/>
              <a:gd name="connsiteX46" fmla="*/ 847933 w 11155171"/>
              <a:gd name="connsiteY46" fmla="*/ 413353 h 684092"/>
              <a:gd name="connsiteX47" fmla="*/ 463550 w 11155171"/>
              <a:gd name="connsiteY47" fmla="*/ 641525 h 684092"/>
              <a:gd name="connsiteX48" fmla="*/ 0 w 11155171"/>
              <a:gd name="connsiteY48" fmla="*/ 124000 h 684092"/>
              <a:gd name="connsiteX49" fmla="*/ 9418 w 11155171"/>
              <a:gd name="connsiteY49" fmla="*/ 19701 h 68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155171" h="684092">
                <a:moveTo>
                  <a:pt x="14895" y="0"/>
                </a:moveTo>
                <a:lnTo>
                  <a:pt x="11155171" y="0"/>
                </a:lnTo>
                <a:lnTo>
                  <a:pt x="11143827" y="84528"/>
                </a:lnTo>
                <a:cubicBezTo>
                  <a:pt x="11079582" y="320356"/>
                  <a:pt x="10801795" y="497754"/>
                  <a:pt x="10468849" y="497754"/>
                </a:cubicBezTo>
                <a:cubicBezTo>
                  <a:pt x="10326158" y="497754"/>
                  <a:pt x="10193598" y="465171"/>
                  <a:pt x="10083637" y="409369"/>
                </a:cubicBezTo>
                <a:lnTo>
                  <a:pt x="10066872" y="398979"/>
                </a:lnTo>
                <a:lnTo>
                  <a:pt x="9952257" y="445708"/>
                </a:lnTo>
                <a:cubicBezTo>
                  <a:pt x="9869829" y="471897"/>
                  <a:pt x="9779204" y="486378"/>
                  <a:pt x="9684077" y="486378"/>
                </a:cubicBezTo>
                <a:cubicBezTo>
                  <a:pt x="9398695" y="486378"/>
                  <a:pt x="9153837" y="356045"/>
                  <a:pt x="9049245" y="170297"/>
                </a:cubicBezTo>
                <a:lnTo>
                  <a:pt x="9048201" y="167770"/>
                </a:lnTo>
                <a:lnTo>
                  <a:pt x="9047157" y="170297"/>
                </a:lnTo>
                <a:cubicBezTo>
                  <a:pt x="8942565" y="356045"/>
                  <a:pt x="8697707" y="486378"/>
                  <a:pt x="8412325" y="486378"/>
                </a:cubicBezTo>
                <a:cubicBezTo>
                  <a:pt x="8174506" y="486378"/>
                  <a:pt x="7964830" y="395869"/>
                  <a:pt x="7841016" y="258206"/>
                </a:cubicBezTo>
                <a:lnTo>
                  <a:pt x="7828088" y="240315"/>
                </a:lnTo>
                <a:lnTo>
                  <a:pt x="7826622" y="245587"/>
                </a:lnTo>
                <a:cubicBezTo>
                  <a:pt x="7756251" y="431335"/>
                  <a:pt x="7591509" y="561668"/>
                  <a:pt x="7399500" y="561668"/>
                </a:cubicBezTo>
                <a:cubicBezTo>
                  <a:pt x="7239492" y="561668"/>
                  <a:pt x="7098420" y="471159"/>
                  <a:pt x="7015117" y="333496"/>
                </a:cubicBezTo>
                <a:lnTo>
                  <a:pt x="6993267" y="288553"/>
                </a:lnTo>
                <a:lnTo>
                  <a:pt x="6937182" y="378145"/>
                </a:lnTo>
                <a:cubicBezTo>
                  <a:pt x="6813368" y="537050"/>
                  <a:pt x="6603691" y="641525"/>
                  <a:pt x="6365873" y="641525"/>
                </a:cubicBezTo>
                <a:cubicBezTo>
                  <a:pt x="6128054" y="641525"/>
                  <a:pt x="5918378" y="537050"/>
                  <a:pt x="5794564" y="378145"/>
                </a:cubicBezTo>
                <a:lnTo>
                  <a:pt x="5738828" y="289111"/>
                </a:lnTo>
                <a:lnTo>
                  <a:pt x="5680267" y="378145"/>
                </a:lnTo>
                <a:cubicBezTo>
                  <a:pt x="5550177" y="537050"/>
                  <a:pt x="5329872" y="641525"/>
                  <a:pt x="5079999" y="641525"/>
                </a:cubicBezTo>
                <a:cubicBezTo>
                  <a:pt x="4830124" y="641525"/>
                  <a:pt x="4609819" y="537050"/>
                  <a:pt x="4479729" y="378145"/>
                </a:cubicBezTo>
                <a:lnTo>
                  <a:pt x="4436870" y="312982"/>
                </a:lnTo>
                <a:lnTo>
                  <a:pt x="4409605" y="351793"/>
                </a:lnTo>
                <a:cubicBezTo>
                  <a:pt x="4340658" y="432775"/>
                  <a:pt x="4245409" y="482863"/>
                  <a:pt x="4140199" y="482863"/>
                </a:cubicBezTo>
                <a:cubicBezTo>
                  <a:pt x="4034989" y="482863"/>
                  <a:pt x="3939739" y="432775"/>
                  <a:pt x="3870791" y="351793"/>
                </a:cubicBezTo>
                <a:lnTo>
                  <a:pt x="3852385" y="325591"/>
                </a:lnTo>
                <a:lnTo>
                  <a:pt x="3850807" y="327838"/>
                </a:lnTo>
                <a:cubicBezTo>
                  <a:pt x="3781859" y="408820"/>
                  <a:pt x="3686609" y="458908"/>
                  <a:pt x="3581399" y="458908"/>
                </a:cubicBezTo>
                <a:cubicBezTo>
                  <a:pt x="3476189" y="458908"/>
                  <a:pt x="3380939" y="408820"/>
                  <a:pt x="3311992" y="327838"/>
                </a:cubicBezTo>
                <a:lnTo>
                  <a:pt x="3309484" y="324268"/>
                </a:lnTo>
                <a:lnTo>
                  <a:pt x="3297321" y="368011"/>
                </a:lnTo>
                <a:cubicBezTo>
                  <a:pt x="3226951" y="553759"/>
                  <a:pt x="3062208" y="684092"/>
                  <a:pt x="2870199" y="684092"/>
                </a:cubicBezTo>
                <a:cubicBezTo>
                  <a:pt x="2710192" y="684092"/>
                  <a:pt x="2569119" y="593583"/>
                  <a:pt x="2485816" y="455920"/>
                </a:cubicBezTo>
                <a:lnTo>
                  <a:pt x="2466974" y="417165"/>
                </a:lnTo>
                <a:lnTo>
                  <a:pt x="2448133" y="455920"/>
                </a:lnTo>
                <a:cubicBezTo>
                  <a:pt x="2364829" y="593583"/>
                  <a:pt x="2223757" y="684092"/>
                  <a:pt x="2063749" y="684092"/>
                </a:cubicBezTo>
                <a:cubicBezTo>
                  <a:pt x="1903742" y="684092"/>
                  <a:pt x="1762669" y="593583"/>
                  <a:pt x="1679366" y="455920"/>
                </a:cubicBezTo>
                <a:lnTo>
                  <a:pt x="1656527" y="408942"/>
                </a:lnTo>
                <a:lnTo>
                  <a:pt x="1654382" y="413353"/>
                </a:lnTo>
                <a:cubicBezTo>
                  <a:pt x="1571079" y="551016"/>
                  <a:pt x="1430007" y="641525"/>
                  <a:pt x="1269999" y="641525"/>
                </a:cubicBezTo>
                <a:cubicBezTo>
                  <a:pt x="1109992" y="641525"/>
                  <a:pt x="968920" y="551016"/>
                  <a:pt x="885616" y="413353"/>
                </a:cubicBezTo>
                <a:lnTo>
                  <a:pt x="866774" y="374597"/>
                </a:lnTo>
                <a:lnTo>
                  <a:pt x="847933" y="413353"/>
                </a:lnTo>
                <a:cubicBezTo>
                  <a:pt x="764630" y="551016"/>
                  <a:pt x="623557" y="641525"/>
                  <a:pt x="463550" y="641525"/>
                </a:cubicBezTo>
                <a:cubicBezTo>
                  <a:pt x="207538" y="641525"/>
                  <a:pt x="0" y="409821"/>
                  <a:pt x="0" y="124000"/>
                </a:cubicBezTo>
                <a:cubicBezTo>
                  <a:pt x="0" y="88272"/>
                  <a:pt x="3243" y="53390"/>
                  <a:pt x="9418" y="197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29" name="รูปแบบอิสระ: รูปร่าง 28">
            <a:extLst>
              <a:ext uri="{FF2B5EF4-FFF2-40B4-BE49-F238E27FC236}">
                <a16:creationId xmlns:a16="http://schemas.microsoft.com/office/drawing/2014/main" id="{D523488E-4612-429C-B978-FDAF3066C5C7}"/>
              </a:ext>
            </a:extLst>
          </p:cNvPr>
          <p:cNvSpPr/>
          <p:nvPr/>
        </p:nvSpPr>
        <p:spPr>
          <a:xfrm>
            <a:off x="1936894" y="1326612"/>
            <a:ext cx="7024623" cy="3422666"/>
          </a:xfrm>
          <a:custGeom>
            <a:avLst/>
            <a:gdLst>
              <a:gd name="connsiteX0" fmla="*/ 314085 w 9396733"/>
              <a:gd name="connsiteY0" fmla="*/ 1417749 h 2420573"/>
              <a:gd name="connsiteX1" fmla="*/ 240513 w 9396733"/>
              <a:gd name="connsiteY1" fmla="*/ 440287 h 2420573"/>
              <a:gd name="connsiteX2" fmla="*/ 2552789 w 9396733"/>
              <a:gd name="connsiteY2" fmla="*/ 167018 h 2420573"/>
              <a:gd name="connsiteX3" fmla="*/ 8491133 w 9396733"/>
              <a:gd name="connsiteY3" fmla="*/ 135487 h 2420573"/>
              <a:gd name="connsiteX4" fmla="*/ 8743382 w 9396733"/>
              <a:gd name="connsiteY4" fmla="*/ 1953777 h 2420573"/>
              <a:gd name="connsiteX5" fmla="*/ 2384623 w 9396733"/>
              <a:gd name="connsiteY5" fmla="*/ 2395211 h 2420573"/>
              <a:gd name="connsiteX6" fmla="*/ 314085 w 9396733"/>
              <a:gd name="connsiteY6" fmla="*/ 1417749 h 2420573"/>
              <a:gd name="connsiteX0" fmla="*/ 8957 w 9091605"/>
              <a:gd name="connsiteY0" fmla="*/ 1411600 h 2414424"/>
              <a:gd name="connsiteX1" fmla="*/ 1364792 w 9091605"/>
              <a:gd name="connsiteY1" fmla="*/ 265973 h 2414424"/>
              <a:gd name="connsiteX2" fmla="*/ 2247661 w 9091605"/>
              <a:gd name="connsiteY2" fmla="*/ 160869 h 2414424"/>
              <a:gd name="connsiteX3" fmla="*/ 8186005 w 9091605"/>
              <a:gd name="connsiteY3" fmla="*/ 129338 h 2414424"/>
              <a:gd name="connsiteX4" fmla="*/ 8438254 w 9091605"/>
              <a:gd name="connsiteY4" fmla="*/ 1947628 h 2414424"/>
              <a:gd name="connsiteX5" fmla="*/ 2079495 w 9091605"/>
              <a:gd name="connsiteY5" fmla="*/ 2389062 h 2414424"/>
              <a:gd name="connsiteX6" fmla="*/ 8957 w 9091605"/>
              <a:gd name="connsiteY6" fmla="*/ 1411600 h 2414424"/>
              <a:gd name="connsiteX0" fmla="*/ 39156 w 8007707"/>
              <a:gd name="connsiteY0" fmla="*/ 1642828 h 2400376"/>
              <a:gd name="connsiteX1" fmla="*/ 280894 w 8007707"/>
              <a:gd name="connsiteY1" fmla="*/ 265973 h 2400376"/>
              <a:gd name="connsiteX2" fmla="*/ 1163763 w 8007707"/>
              <a:gd name="connsiteY2" fmla="*/ 160869 h 2400376"/>
              <a:gd name="connsiteX3" fmla="*/ 7102107 w 8007707"/>
              <a:gd name="connsiteY3" fmla="*/ 129338 h 2400376"/>
              <a:gd name="connsiteX4" fmla="*/ 7354356 w 8007707"/>
              <a:gd name="connsiteY4" fmla="*/ 1947628 h 2400376"/>
              <a:gd name="connsiteX5" fmla="*/ 995597 w 8007707"/>
              <a:gd name="connsiteY5" fmla="*/ 2389062 h 2400376"/>
              <a:gd name="connsiteX6" fmla="*/ 39156 w 8007707"/>
              <a:gd name="connsiteY6" fmla="*/ 1642828 h 2400376"/>
              <a:gd name="connsiteX0" fmla="*/ 80427 w 7983917"/>
              <a:gd name="connsiteY0" fmla="*/ 1642828 h 2400376"/>
              <a:gd name="connsiteX1" fmla="*/ 322165 w 7983917"/>
              <a:gd name="connsiteY1" fmla="*/ 265973 h 2400376"/>
              <a:gd name="connsiteX2" fmla="*/ 2455765 w 7983917"/>
              <a:gd name="connsiteY2" fmla="*/ 160869 h 2400376"/>
              <a:gd name="connsiteX3" fmla="*/ 7143378 w 7983917"/>
              <a:gd name="connsiteY3" fmla="*/ 129338 h 2400376"/>
              <a:gd name="connsiteX4" fmla="*/ 7395627 w 7983917"/>
              <a:gd name="connsiteY4" fmla="*/ 1947628 h 2400376"/>
              <a:gd name="connsiteX5" fmla="*/ 1036868 w 7983917"/>
              <a:gd name="connsiteY5" fmla="*/ 2389062 h 2400376"/>
              <a:gd name="connsiteX6" fmla="*/ 80427 w 7983917"/>
              <a:gd name="connsiteY6" fmla="*/ 1642828 h 2400376"/>
              <a:gd name="connsiteX0" fmla="*/ 81413 w 7983862"/>
              <a:gd name="connsiteY0" fmla="*/ 1712762 h 2470310"/>
              <a:gd name="connsiteX1" fmla="*/ 323151 w 7983862"/>
              <a:gd name="connsiteY1" fmla="*/ 335907 h 2470310"/>
              <a:gd name="connsiteX2" fmla="*/ 2477772 w 7983862"/>
              <a:gd name="connsiteY2" fmla="*/ 62638 h 2470310"/>
              <a:gd name="connsiteX3" fmla="*/ 7144364 w 7983862"/>
              <a:gd name="connsiteY3" fmla="*/ 199272 h 2470310"/>
              <a:gd name="connsiteX4" fmla="*/ 7396613 w 7983862"/>
              <a:gd name="connsiteY4" fmla="*/ 2017562 h 2470310"/>
              <a:gd name="connsiteX5" fmla="*/ 1037854 w 7983862"/>
              <a:gd name="connsiteY5" fmla="*/ 2458996 h 2470310"/>
              <a:gd name="connsiteX6" fmla="*/ 81413 w 7983862"/>
              <a:gd name="connsiteY6" fmla="*/ 1712762 h 2470310"/>
              <a:gd name="connsiteX0" fmla="*/ 49356 w 8098950"/>
              <a:gd name="connsiteY0" fmla="*/ 1765314 h 2467584"/>
              <a:gd name="connsiteX1" fmla="*/ 438239 w 8098950"/>
              <a:gd name="connsiteY1" fmla="*/ 335907 h 2467584"/>
              <a:gd name="connsiteX2" fmla="*/ 2592860 w 8098950"/>
              <a:gd name="connsiteY2" fmla="*/ 62638 h 2467584"/>
              <a:gd name="connsiteX3" fmla="*/ 7259452 w 8098950"/>
              <a:gd name="connsiteY3" fmla="*/ 199272 h 2467584"/>
              <a:gd name="connsiteX4" fmla="*/ 7511701 w 8098950"/>
              <a:gd name="connsiteY4" fmla="*/ 2017562 h 2467584"/>
              <a:gd name="connsiteX5" fmla="*/ 1152942 w 8098950"/>
              <a:gd name="connsiteY5" fmla="*/ 2458996 h 2467584"/>
              <a:gd name="connsiteX6" fmla="*/ 49356 w 8098950"/>
              <a:gd name="connsiteY6" fmla="*/ 1765314 h 2467584"/>
              <a:gd name="connsiteX0" fmla="*/ 78265 w 8127859"/>
              <a:gd name="connsiteY0" fmla="*/ 1765314 h 2467584"/>
              <a:gd name="connsiteX1" fmla="*/ 467148 w 8127859"/>
              <a:gd name="connsiteY1" fmla="*/ 335907 h 2467584"/>
              <a:gd name="connsiteX2" fmla="*/ 2621769 w 8127859"/>
              <a:gd name="connsiteY2" fmla="*/ 62638 h 2467584"/>
              <a:gd name="connsiteX3" fmla="*/ 7288361 w 8127859"/>
              <a:gd name="connsiteY3" fmla="*/ 199272 h 2467584"/>
              <a:gd name="connsiteX4" fmla="*/ 7540610 w 8127859"/>
              <a:gd name="connsiteY4" fmla="*/ 2017562 h 2467584"/>
              <a:gd name="connsiteX5" fmla="*/ 1581245 w 8127859"/>
              <a:gd name="connsiteY5" fmla="*/ 2458996 h 2467584"/>
              <a:gd name="connsiteX6" fmla="*/ 78265 w 8127859"/>
              <a:gd name="connsiteY6" fmla="*/ 1765314 h 2467584"/>
              <a:gd name="connsiteX0" fmla="*/ 78265 w 7927017"/>
              <a:gd name="connsiteY0" fmla="*/ 1782019 h 2555426"/>
              <a:gd name="connsiteX1" fmla="*/ 467148 w 7927017"/>
              <a:gd name="connsiteY1" fmla="*/ 352612 h 2555426"/>
              <a:gd name="connsiteX2" fmla="*/ 2621769 w 7927017"/>
              <a:gd name="connsiteY2" fmla="*/ 79343 h 2555426"/>
              <a:gd name="connsiteX3" fmla="*/ 7288361 w 7927017"/>
              <a:gd name="connsiteY3" fmla="*/ 215977 h 2555426"/>
              <a:gd name="connsiteX4" fmla="*/ 7225300 w 7927017"/>
              <a:gd name="connsiteY4" fmla="*/ 2286516 h 2555426"/>
              <a:gd name="connsiteX5" fmla="*/ 1581245 w 7927017"/>
              <a:gd name="connsiteY5" fmla="*/ 2475701 h 2555426"/>
              <a:gd name="connsiteX6" fmla="*/ 78265 w 7927017"/>
              <a:gd name="connsiteY6" fmla="*/ 1782019 h 2555426"/>
              <a:gd name="connsiteX0" fmla="*/ 78265 w 7658399"/>
              <a:gd name="connsiteY0" fmla="*/ 1782019 h 2555426"/>
              <a:gd name="connsiteX1" fmla="*/ 467148 w 7658399"/>
              <a:gd name="connsiteY1" fmla="*/ 352612 h 2555426"/>
              <a:gd name="connsiteX2" fmla="*/ 2621769 w 7658399"/>
              <a:gd name="connsiteY2" fmla="*/ 79343 h 2555426"/>
              <a:gd name="connsiteX3" fmla="*/ 7288361 w 7658399"/>
              <a:gd name="connsiteY3" fmla="*/ 215977 h 2555426"/>
              <a:gd name="connsiteX4" fmla="*/ 7225300 w 7658399"/>
              <a:gd name="connsiteY4" fmla="*/ 2286516 h 2555426"/>
              <a:gd name="connsiteX5" fmla="*/ 1581245 w 7658399"/>
              <a:gd name="connsiteY5" fmla="*/ 2475701 h 2555426"/>
              <a:gd name="connsiteX6" fmla="*/ 78265 w 7658399"/>
              <a:gd name="connsiteY6" fmla="*/ 1782019 h 2555426"/>
              <a:gd name="connsiteX0" fmla="*/ 78265 w 7384537"/>
              <a:gd name="connsiteY0" fmla="*/ 1823511 h 2596918"/>
              <a:gd name="connsiteX1" fmla="*/ 467148 w 7384537"/>
              <a:gd name="connsiteY1" fmla="*/ 394104 h 2596918"/>
              <a:gd name="connsiteX2" fmla="*/ 2621769 w 7384537"/>
              <a:gd name="connsiteY2" fmla="*/ 120835 h 2596918"/>
              <a:gd name="connsiteX3" fmla="*/ 6804885 w 7384537"/>
              <a:gd name="connsiteY3" fmla="*/ 194407 h 2596918"/>
              <a:gd name="connsiteX4" fmla="*/ 7225300 w 7384537"/>
              <a:gd name="connsiteY4" fmla="*/ 2328008 h 2596918"/>
              <a:gd name="connsiteX5" fmla="*/ 1581245 w 7384537"/>
              <a:gd name="connsiteY5" fmla="*/ 2517193 h 2596918"/>
              <a:gd name="connsiteX6" fmla="*/ 78265 w 7384537"/>
              <a:gd name="connsiteY6" fmla="*/ 1823511 h 2596918"/>
              <a:gd name="connsiteX0" fmla="*/ 78265 w 7524967"/>
              <a:gd name="connsiteY0" fmla="*/ 1823511 h 2596918"/>
              <a:gd name="connsiteX1" fmla="*/ 467148 w 7524967"/>
              <a:gd name="connsiteY1" fmla="*/ 394104 h 2596918"/>
              <a:gd name="connsiteX2" fmla="*/ 2621769 w 7524967"/>
              <a:gd name="connsiteY2" fmla="*/ 120835 h 2596918"/>
              <a:gd name="connsiteX3" fmla="*/ 6804885 w 7524967"/>
              <a:gd name="connsiteY3" fmla="*/ 194407 h 2596918"/>
              <a:gd name="connsiteX4" fmla="*/ 7225300 w 7524967"/>
              <a:gd name="connsiteY4" fmla="*/ 2328008 h 2596918"/>
              <a:gd name="connsiteX5" fmla="*/ 1581245 w 7524967"/>
              <a:gd name="connsiteY5" fmla="*/ 2517193 h 2596918"/>
              <a:gd name="connsiteX6" fmla="*/ 78265 w 7524967"/>
              <a:gd name="connsiteY6" fmla="*/ 1823511 h 2596918"/>
              <a:gd name="connsiteX0" fmla="*/ 78265 w 7265028"/>
              <a:gd name="connsiteY0" fmla="*/ 1834858 h 2702657"/>
              <a:gd name="connsiteX1" fmla="*/ 467148 w 7265028"/>
              <a:gd name="connsiteY1" fmla="*/ 405451 h 2702657"/>
              <a:gd name="connsiteX2" fmla="*/ 2621769 w 7265028"/>
              <a:gd name="connsiteY2" fmla="*/ 132182 h 2702657"/>
              <a:gd name="connsiteX3" fmla="*/ 6804885 w 7265028"/>
              <a:gd name="connsiteY3" fmla="*/ 205754 h 2702657"/>
              <a:gd name="connsiteX4" fmla="*/ 6804886 w 7265028"/>
              <a:gd name="connsiteY4" fmla="*/ 2497010 h 2702657"/>
              <a:gd name="connsiteX5" fmla="*/ 1581245 w 7265028"/>
              <a:gd name="connsiteY5" fmla="*/ 2528540 h 2702657"/>
              <a:gd name="connsiteX6" fmla="*/ 78265 w 7265028"/>
              <a:gd name="connsiteY6" fmla="*/ 1834858 h 2702657"/>
              <a:gd name="connsiteX0" fmla="*/ 78265 w 7115941"/>
              <a:gd name="connsiteY0" fmla="*/ 1841689 h 2777874"/>
              <a:gd name="connsiteX1" fmla="*/ 467148 w 7115941"/>
              <a:gd name="connsiteY1" fmla="*/ 412282 h 2777874"/>
              <a:gd name="connsiteX2" fmla="*/ 2621769 w 7115941"/>
              <a:gd name="connsiteY2" fmla="*/ 139013 h 2777874"/>
              <a:gd name="connsiteX3" fmla="*/ 6804885 w 7115941"/>
              <a:gd name="connsiteY3" fmla="*/ 212585 h 2777874"/>
              <a:gd name="connsiteX4" fmla="*/ 6458044 w 7115941"/>
              <a:gd name="connsiteY4" fmla="*/ 2598434 h 2777874"/>
              <a:gd name="connsiteX5" fmla="*/ 1581245 w 7115941"/>
              <a:gd name="connsiteY5" fmla="*/ 2535371 h 2777874"/>
              <a:gd name="connsiteX6" fmla="*/ 78265 w 7115941"/>
              <a:gd name="connsiteY6" fmla="*/ 1841689 h 2777874"/>
              <a:gd name="connsiteX0" fmla="*/ 39963 w 7077639"/>
              <a:gd name="connsiteY0" fmla="*/ 1841689 h 2777874"/>
              <a:gd name="connsiteX1" fmla="*/ 428846 w 7077639"/>
              <a:gd name="connsiteY1" fmla="*/ 412282 h 2777874"/>
              <a:gd name="connsiteX2" fmla="*/ 2583467 w 7077639"/>
              <a:gd name="connsiteY2" fmla="*/ 139013 h 2777874"/>
              <a:gd name="connsiteX3" fmla="*/ 6766583 w 7077639"/>
              <a:gd name="connsiteY3" fmla="*/ 212585 h 2777874"/>
              <a:gd name="connsiteX4" fmla="*/ 6419742 w 7077639"/>
              <a:gd name="connsiteY4" fmla="*/ 2598434 h 2777874"/>
              <a:gd name="connsiteX5" fmla="*/ 1542943 w 7077639"/>
              <a:gd name="connsiteY5" fmla="*/ 2535371 h 2777874"/>
              <a:gd name="connsiteX6" fmla="*/ 39963 w 7077639"/>
              <a:gd name="connsiteY6" fmla="*/ 1841689 h 2777874"/>
              <a:gd name="connsiteX0" fmla="*/ 73218 w 7110894"/>
              <a:gd name="connsiteY0" fmla="*/ 1842684 h 2778869"/>
              <a:gd name="connsiteX1" fmla="*/ 251894 w 7110894"/>
              <a:gd name="connsiteY1" fmla="*/ 434298 h 2778869"/>
              <a:gd name="connsiteX2" fmla="*/ 2616722 w 7110894"/>
              <a:gd name="connsiteY2" fmla="*/ 140008 h 2778869"/>
              <a:gd name="connsiteX3" fmla="*/ 6799838 w 7110894"/>
              <a:gd name="connsiteY3" fmla="*/ 213580 h 2778869"/>
              <a:gd name="connsiteX4" fmla="*/ 6452997 w 7110894"/>
              <a:gd name="connsiteY4" fmla="*/ 2599429 h 2778869"/>
              <a:gd name="connsiteX5" fmla="*/ 1576198 w 7110894"/>
              <a:gd name="connsiteY5" fmla="*/ 2536366 h 2778869"/>
              <a:gd name="connsiteX6" fmla="*/ 73218 w 7110894"/>
              <a:gd name="connsiteY6" fmla="*/ 1842684 h 2778869"/>
              <a:gd name="connsiteX0" fmla="*/ 308865 w 7041741"/>
              <a:gd name="connsiteY0" fmla="*/ 2294629 h 2761984"/>
              <a:gd name="connsiteX1" fmla="*/ 182741 w 7041741"/>
              <a:gd name="connsiteY1" fmla="*/ 434298 h 2761984"/>
              <a:gd name="connsiteX2" fmla="*/ 2547569 w 7041741"/>
              <a:gd name="connsiteY2" fmla="*/ 140008 h 2761984"/>
              <a:gd name="connsiteX3" fmla="*/ 6730685 w 7041741"/>
              <a:gd name="connsiteY3" fmla="*/ 213580 h 2761984"/>
              <a:gd name="connsiteX4" fmla="*/ 6383844 w 7041741"/>
              <a:gd name="connsiteY4" fmla="*/ 2599429 h 2761984"/>
              <a:gd name="connsiteX5" fmla="*/ 1507045 w 7041741"/>
              <a:gd name="connsiteY5" fmla="*/ 2536366 h 2761984"/>
              <a:gd name="connsiteX6" fmla="*/ 308865 w 7041741"/>
              <a:gd name="connsiteY6" fmla="*/ 2294629 h 2761984"/>
              <a:gd name="connsiteX0" fmla="*/ 361095 w 7093971"/>
              <a:gd name="connsiteY0" fmla="*/ 2294629 h 2767211"/>
              <a:gd name="connsiteX1" fmla="*/ 234971 w 7093971"/>
              <a:gd name="connsiteY1" fmla="*/ 434298 h 2767211"/>
              <a:gd name="connsiteX2" fmla="*/ 2599799 w 7093971"/>
              <a:gd name="connsiteY2" fmla="*/ 140008 h 2767211"/>
              <a:gd name="connsiteX3" fmla="*/ 6782915 w 7093971"/>
              <a:gd name="connsiteY3" fmla="*/ 213580 h 2767211"/>
              <a:gd name="connsiteX4" fmla="*/ 6436074 w 7093971"/>
              <a:gd name="connsiteY4" fmla="*/ 2599429 h 2767211"/>
              <a:gd name="connsiteX5" fmla="*/ 2673371 w 7093971"/>
              <a:gd name="connsiteY5" fmla="*/ 2557387 h 2767211"/>
              <a:gd name="connsiteX6" fmla="*/ 361095 w 7093971"/>
              <a:gd name="connsiteY6" fmla="*/ 2294629 h 2767211"/>
              <a:gd name="connsiteX0" fmla="*/ 355533 w 7098919"/>
              <a:gd name="connsiteY0" fmla="*/ 2483816 h 2760482"/>
              <a:gd name="connsiteX1" fmla="*/ 239919 w 7098919"/>
              <a:gd name="connsiteY1" fmla="*/ 434298 h 2760482"/>
              <a:gd name="connsiteX2" fmla="*/ 2604747 w 7098919"/>
              <a:gd name="connsiteY2" fmla="*/ 140008 h 2760482"/>
              <a:gd name="connsiteX3" fmla="*/ 6787863 w 7098919"/>
              <a:gd name="connsiteY3" fmla="*/ 213580 h 2760482"/>
              <a:gd name="connsiteX4" fmla="*/ 6441022 w 7098919"/>
              <a:gd name="connsiteY4" fmla="*/ 2599429 h 2760482"/>
              <a:gd name="connsiteX5" fmla="*/ 2678319 w 7098919"/>
              <a:gd name="connsiteY5" fmla="*/ 2557387 h 2760482"/>
              <a:gd name="connsiteX6" fmla="*/ 355533 w 7098919"/>
              <a:gd name="connsiteY6" fmla="*/ 2483816 h 2760482"/>
              <a:gd name="connsiteX0" fmla="*/ 357800 w 7101186"/>
              <a:gd name="connsiteY0" fmla="*/ 2483816 h 2790070"/>
              <a:gd name="connsiteX1" fmla="*/ 242186 w 7101186"/>
              <a:gd name="connsiteY1" fmla="*/ 434298 h 2790070"/>
              <a:gd name="connsiteX2" fmla="*/ 2607014 w 7101186"/>
              <a:gd name="connsiteY2" fmla="*/ 140008 h 2790070"/>
              <a:gd name="connsiteX3" fmla="*/ 6790130 w 7101186"/>
              <a:gd name="connsiteY3" fmla="*/ 213580 h 2790070"/>
              <a:gd name="connsiteX4" fmla="*/ 6443289 w 7101186"/>
              <a:gd name="connsiteY4" fmla="*/ 2599429 h 2790070"/>
              <a:gd name="connsiteX5" fmla="*/ 2722628 w 7101186"/>
              <a:gd name="connsiteY5" fmla="*/ 2662491 h 2790070"/>
              <a:gd name="connsiteX6" fmla="*/ 357800 w 7101186"/>
              <a:gd name="connsiteY6" fmla="*/ 2483816 h 2790070"/>
              <a:gd name="connsiteX0" fmla="*/ 354177 w 7101451"/>
              <a:gd name="connsiteY0" fmla="*/ 2361194 h 2667448"/>
              <a:gd name="connsiteX1" fmla="*/ 238563 w 7101451"/>
              <a:gd name="connsiteY1" fmla="*/ 311676 h 2667448"/>
              <a:gd name="connsiteX2" fmla="*/ 2550839 w 7101451"/>
              <a:gd name="connsiteY2" fmla="*/ 479841 h 2667448"/>
              <a:gd name="connsiteX3" fmla="*/ 6786507 w 7101451"/>
              <a:gd name="connsiteY3" fmla="*/ 90958 h 2667448"/>
              <a:gd name="connsiteX4" fmla="*/ 6439666 w 7101451"/>
              <a:gd name="connsiteY4" fmla="*/ 2476807 h 2667448"/>
              <a:gd name="connsiteX5" fmla="*/ 2719005 w 7101451"/>
              <a:gd name="connsiteY5" fmla="*/ 2539869 h 2667448"/>
              <a:gd name="connsiteX6" fmla="*/ 354177 w 7101451"/>
              <a:gd name="connsiteY6" fmla="*/ 2361194 h 2667448"/>
              <a:gd name="connsiteX0" fmla="*/ 354177 w 7035039"/>
              <a:gd name="connsiteY0" fmla="*/ 2159754 h 2466008"/>
              <a:gd name="connsiteX1" fmla="*/ 238563 w 7035039"/>
              <a:gd name="connsiteY1" fmla="*/ 110236 h 2466008"/>
              <a:gd name="connsiteX2" fmla="*/ 2550839 w 7035039"/>
              <a:gd name="connsiteY2" fmla="*/ 278401 h 2466008"/>
              <a:gd name="connsiteX3" fmla="*/ 6691914 w 7035039"/>
              <a:gd name="connsiteY3" fmla="*/ 288911 h 2466008"/>
              <a:gd name="connsiteX4" fmla="*/ 6439666 w 7035039"/>
              <a:gd name="connsiteY4" fmla="*/ 2275367 h 2466008"/>
              <a:gd name="connsiteX5" fmla="*/ 2719005 w 7035039"/>
              <a:gd name="connsiteY5" fmla="*/ 2338429 h 2466008"/>
              <a:gd name="connsiteX6" fmla="*/ 354177 w 7035039"/>
              <a:gd name="connsiteY6" fmla="*/ 2159754 h 2466008"/>
              <a:gd name="connsiteX0" fmla="*/ 354177 w 7035039"/>
              <a:gd name="connsiteY0" fmla="*/ 2032980 h 2339234"/>
              <a:gd name="connsiteX1" fmla="*/ 238563 w 7035039"/>
              <a:gd name="connsiteY1" fmla="*/ 445918 h 2339234"/>
              <a:gd name="connsiteX2" fmla="*/ 2550839 w 7035039"/>
              <a:gd name="connsiteY2" fmla="*/ 151627 h 2339234"/>
              <a:gd name="connsiteX3" fmla="*/ 6691914 w 7035039"/>
              <a:gd name="connsiteY3" fmla="*/ 162137 h 2339234"/>
              <a:gd name="connsiteX4" fmla="*/ 6439666 w 7035039"/>
              <a:gd name="connsiteY4" fmla="*/ 2148593 h 2339234"/>
              <a:gd name="connsiteX5" fmla="*/ 2719005 w 7035039"/>
              <a:gd name="connsiteY5" fmla="*/ 2211655 h 2339234"/>
              <a:gd name="connsiteX6" fmla="*/ 354177 w 7035039"/>
              <a:gd name="connsiteY6" fmla="*/ 2032980 h 2339234"/>
              <a:gd name="connsiteX0" fmla="*/ 354177 w 7051946"/>
              <a:gd name="connsiteY0" fmla="*/ 2036072 h 2373083"/>
              <a:gd name="connsiteX1" fmla="*/ 238563 w 7051946"/>
              <a:gd name="connsiteY1" fmla="*/ 449010 h 2373083"/>
              <a:gd name="connsiteX2" fmla="*/ 2550839 w 7051946"/>
              <a:gd name="connsiteY2" fmla="*/ 154719 h 2373083"/>
              <a:gd name="connsiteX3" fmla="*/ 6691914 w 7051946"/>
              <a:gd name="connsiteY3" fmla="*/ 165229 h 2373083"/>
              <a:gd name="connsiteX4" fmla="*/ 6481708 w 7051946"/>
              <a:gd name="connsiteY4" fmla="*/ 2193727 h 2373083"/>
              <a:gd name="connsiteX5" fmla="*/ 2719005 w 7051946"/>
              <a:gd name="connsiteY5" fmla="*/ 2214747 h 2373083"/>
              <a:gd name="connsiteX6" fmla="*/ 354177 w 7051946"/>
              <a:gd name="connsiteY6" fmla="*/ 2036072 h 2373083"/>
              <a:gd name="connsiteX0" fmla="*/ 354177 w 7024623"/>
              <a:gd name="connsiteY0" fmla="*/ 1888157 h 2225168"/>
              <a:gd name="connsiteX1" fmla="*/ 238563 w 7024623"/>
              <a:gd name="connsiteY1" fmla="*/ 301095 h 2225168"/>
              <a:gd name="connsiteX2" fmla="*/ 2550839 w 7024623"/>
              <a:gd name="connsiteY2" fmla="*/ 6804 h 2225168"/>
              <a:gd name="connsiteX3" fmla="*/ 6649872 w 7024623"/>
              <a:gd name="connsiteY3" fmla="*/ 280072 h 2225168"/>
              <a:gd name="connsiteX4" fmla="*/ 6481708 w 7024623"/>
              <a:gd name="connsiteY4" fmla="*/ 2045812 h 2225168"/>
              <a:gd name="connsiteX5" fmla="*/ 2719005 w 7024623"/>
              <a:gd name="connsiteY5" fmla="*/ 2066832 h 2225168"/>
              <a:gd name="connsiteX6" fmla="*/ 354177 w 7024623"/>
              <a:gd name="connsiteY6" fmla="*/ 1888157 h 222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4623" h="2225168">
                <a:moveTo>
                  <a:pt x="354177" y="1888157"/>
                </a:moveTo>
                <a:cubicBezTo>
                  <a:pt x="-59230" y="1593867"/>
                  <a:pt x="-127547" y="614654"/>
                  <a:pt x="238563" y="301095"/>
                </a:cubicBezTo>
                <a:cubicBezTo>
                  <a:pt x="604673" y="-12464"/>
                  <a:pt x="1482288" y="10308"/>
                  <a:pt x="2550839" y="6804"/>
                </a:cubicBezTo>
                <a:cubicBezTo>
                  <a:pt x="3619390" y="3300"/>
                  <a:pt x="5994727" y="-59763"/>
                  <a:pt x="6649872" y="280072"/>
                </a:cubicBezTo>
                <a:cubicBezTo>
                  <a:pt x="7305017" y="619907"/>
                  <a:pt x="7005474" y="1921440"/>
                  <a:pt x="6481708" y="2045812"/>
                </a:cubicBezTo>
                <a:cubicBezTo>
                  <a:pt x="5463956" y="2422433"/>
                  <a:pt x="3740260" y="2093108"/>
                  <a:pt x="2719005" y="2066832"/>
                </a:cubicBezTo>
                <a:cubicBezTo>
                  <a:pt x="1697750" y="2040556"/>
                  <a:pt x="767584" y="2182447"/>
                  <a:pt x="354177" y="1888157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7" name="รูปแบบอิสระ: รูปร่าง 26">
            <a:extLst>
              <a:ext uri="{FF2B5EF4-FFF2-40B4-BE49-F238E27FC236}">
                <a16:creationId xmlns:a16="http://schemas.microsoft.com/office/drawing/2014/main" id="{FC6706A9-D61E-4AD1-8D26-1F8FE60C73A8}"/>
              </a:ext>
            </a:extLst>
          </p:cNvPr>
          <p:cNvSpPr/>
          <p:nvPr/>
        </p:nvSpPr>
        <p:spPr>
          <a:xfrm>
            <a:off x="1955725" y="1439598"/>
            <a:ext cx="7024623" cy="3422666"/>
          </a:xfrm>
          <a:custGeom>
            <a:avLst/>
            <a:gdLst>
              <a:gd name="connsiteX0" fmla="*/ 314085 w 9396733"/>
              <a:gd name="connsiteY0" fmla="*/ 1417749 h 2420573"/>
              <a:gd name="connsiteX1" fmla="*/ 240513 w 9396733"/>
              <a:gd name="connsiteY1" fmla="*/ 440287 h 2420573"/>
              <a:gd name="connsiteX2" fmla="*/ 2552789 w 9396733"/>
              <a:gd name="connsiteY2" fmla="*/ 167018 h 2420573"/>
              <a:gd name="connsiteX3" fmla="*/ 8491133 w 9396733"/>
              <a:gd name="connsiteY3" fmla="*/ 135487 h 2420573"/>
              <a:gd name="connsiteX4" fmla="*/ 8743382 w 9396733"/>
              <a:gd name="connsiteY4" fmla="*/ 1953777 h 2420573"/>
              <a:gd name="connsiteX5" fmla="*/ 2384623 w 9396733"/>
              <a:gd name="connsiteY5" fmla="*/ 2395211 h 2420573"/>
              <a:gd name="connsiteX6" fmla="*/ 314085 w 9396733"/>
              <a:gd name="connsiteY6" fmla="*/ 1417749 h 2420573"/>
              <a:gd name="connsiteX0" fmla="*/ 8957 w 9091605"/>
              <a:gd name="connsiteY0" fmla="*/ 1411600 h 2414424"/>
              <a:gd name="connsiteX1" fmla="*/ 1364792 w 9091605"/>
              <a:gd name="connsiteY1" fmla="*/ 265973 h 2414424"/>
              <a:gd name="connsiteX2" fmla="*/ 2247661 w 9091605"/>
              <a:gd name="connsiteY2" fmla="*/ 160869 h 2414424"/>
              <a:gd name="connsiteX3" fmla="*/ 8186005 w 9091605"/>
              <a:gd name="connsiteY3" fmla="*/ 129338 h 2414424"/>
              <a:gd name="connsiteX4" fmla="*/ 8438254 w 9091605"/>
              <a:gd name="connsiteY4" fmla="*/ 1947628 h 2414424"/>
              <a:gd name="connsiteX5" fmla="*/ 2079495 w 9091605"/>
              <a:gd name="connsiteY5" fmla="*/ 2389062 h 2414424"/>
              <a:gd name="connsiteX6" fmla="*/ 8957 w 9091605"/>
              <a:gd name="connsiteY6" fmla="*/ 1411600 h 2414424"/>
              <a:gd name="connsiteX0" fmla="*/ 39156 w 8007707"/>
              <a:gd name="connsiteY0" fmla="*/ 1642828 h 2400376"/>
              <a:gd name="connsiteX1" fmla="*/ 280894 w 8007707"/>
              <a:gd name="connsiteY1" fmla="*/ 265973 h 2400376"/>
              <a:gd name="connsiteX2" fmla="*/ 1163763 w 8007707"/>
              <a:gd name="connsiteY2" fmla="*/ 160869 h 2400376"/>
              <a:gd name="connsiteX3" fmla="*/ 7102107 w 8007707"/>
              <a:gd name="connsiteY3" fmla="*/ 129338 h 2400376"/>
              <a:gd name="connsiteX4" fmla="*/ 7354356 w 8007707"/>
              <a:gd name="connsiteY4" fmla="*/ 1947628 h 2400376"/>
              <a:gd name="connsiteX5" fmla="*/ 995597 w 8007707"/>
              <a:gd name="connsiteY5" fmla="*/ 2389062 h 2400376"/>
              <a:gd name="connsiteX6" fmla="*/ 39156 w 8007707"/>
              <a:gd name="connsiteY6" fmla="*/ 1642828 h 2400376"/>
              <a:gd name="connsiteX0" fmla="*/ 80427 w 7983917"/>
              <a:gd name="connsiteY0" fmla="*/ 1642828 h 2400376"/>
              <a:gd name="connsiteX1" fmla="*/ 322165 w 7983917"/>
              <a:gd name="connsiteY1" fmla="*/ 265973 h 2400376"/>
              <a:gd name="connsiteX2" fmla="*/ 2455765 w 7983917"/>
              <a:gd name="connsiteY2" fmla="*/ 160869 h 2400376"/>
              <a:gd name="connsiteX3" fmla="*/ 7143378 w 7983917"/>
              <a:gd name="connsiteY3" fmla="*/ 129338 h 2400376"/>
              <a:gd name="connsiteX4" fmla="*/ 7395627 w 7983917"/>
              <a:gd name="connsiteY4" fmla="*/ 1947628 h 2400376"/>
              <a:gd name="connsiteX5" fmla="*/ 1036868 w 7983917"/>
              <a:gd name="connsiteY5" fmla="*/ 2389062 h 2400376"/>
              <a:gd name="connsiteX6" fmla="*/ 80427 w 7983917"/>
              <a:gd name="connsiteY6" fmla="*/ 1642828 h 2400376"/>
              <a:gd name="connsiteX0" fmla="*/ 81413 w 7983862"/>
              <a:gd name="connsiteY0" fmla="*/ 1712762 h 2470310"/>
              <a:gd name="connsiteX1" fmla="*/ 323151 w 7983862"/>
              <a:gd name="connsiteY1" fmla="*/ 335907 h 2470310"/>
              <a:gd name="connsiteX2" fmla="*/ 2477772 w 7983862"/>
              <a:gd name="connsiteY2" fmla="*/ 62638 h 2470310"/>
              <a:gd name="connsiteX3" fmla="*/ 7144364 w 7983862"/>
              <a:gd name="connsiteY3" fmla="*/ 199272 h 2470310"/>
              <a:gd name="connsiteX4" fmla="*/ 7396613 w 7983862"/>
              <a:gd name="connsiteY4" fmla="*/ 2017562 h 2470310"/>
              <a:gd name="connsiteX5" fmla="*/ 1037854 w 7983862"/>
              <a:gd name="connsiteY5" fmla="*/ 2458996 h 2470310"/>
              <a:gd name="connsiteX6" fmla="*/ 81413 w 7983862"/>
              <a:gd name="connsiteY6" fmla="*/ 1712762 h 2470310"/>
              <a:gd name="connsiteX0" fmla="*/ 49356 w 8098950"/>
              <a:gd name="connsiteY0" fmla="*/ 1765314 h 2467584"/>
              <a:gd name="connsiteX1" fmla="*/ 438239 w 8098950"/>
              <a:gd name="connsiteY1" fmla="*/ 335907 h 2467584"/>
              <a:gd name="connsiteX2" fmla="*/ 2592860 w 8098950"/>
              <a:gd name="connsiteY2" fmla="*/ 62638 h 2467584"/>
              <a:gd name="connsiteX3" fmla="*/ 7259452 w 8098950"/>
              <a:gd name="connsiteY3" fmla="*/ 199272 h 2467584"/>
              <a:gd name="connsiteX4" fmla="*/ 7511701 w 8098950"/>
              <a:gd name="connsiteY4" fmla="*/ 2017562 h 2467584"/>
              <a:gd name="connsiteX5" fmla="*/ 1152942 w 8098950"/>
              <a:gd name="connsiteY5" fmla="*/ 2458996 h 2467584"/>
              <a:gd name="connsiteX6" fmla="*/ 49356 w 8098950"/>
              <a:gd name="connsiteY6" fmla="*/ 1765314 h 2467584"/>
              <a:gd name="connsiteX0" fmla="*/ 78265 w 8127859"/>
              <a:gd name="connsiteY0" fmla="*/ 1765314 h 2467584"/>
              <a:gd name="connsiteX1" fmla="*/ 467148 w 8127859"/>
              <a:gd name="connsiteY1" fmla="*/ 335907 h 2467584"/>
              <a:gd name="connsiteX2" fmla="*/ 2621769 w 8127859"/>
              <a:gd name="connsiteY2" fmla="*/ 62638 h 2467584"/>
              <a:gd name="connsiteX3" fmla="*/ 7288361 w 8127859"/>
              <a:gd name="connsiteY3" fmla="*/ 199272 h 2467584"/>
              <a:gd name="connsiteX4" fmla="*/ 7540610 w 8127859"/>
              <a:gd name="connsiteY4" fmla="*/ 2017562 h 2467584"/>
              <a:gd name="connsiteX5" fmla="*/ 1581245 w 8127859"/>
              <a:gd name="connsiteY5" fmla="*/ 2458996 h 2467584"/>
              <a:gd name="connsiteX6" fmla="*/ 78265 w 8127859"/>
              <a:gd name="connsiteY6" fmla="*/ 1765314 h 2467584"/>
              <a:gd name="connsiteX0" fmla="*/ 78265 w 7927017"/>
              <a:gd name="connsiteY0" fmla="*/ 1782019 h 2555426"/>
              <a:gd name="connsiteX1" fmla="*/ 467148 w 7927017"/>
              <a:gd name="connsiteY1" fmla="*/ 352612 h 2555426"/>
              <a:gd name="connsiteX2" fmla="*/ 2621769 w 7927017"/>
              <a:gd name="connsiteY2" fmla="*/ 79343 h 2555426"/>
              <a:gd name="connsiteX3" fmla="*/ 7288361 w 7927017"/>
              <a:gd name="connsiteY3" fmla="*/ 215977 h 2555426"/>
              <a:gd name="connsiteX4" fmla="*/ 7225300 w 7927017"/>
              <a:gd name="connsiteY4" fmla="*/ 2286516 h 2555426"/>
              <a:gd name="connsiteX5" fmla="*/ 1581245 w 7927017"/>
              <a:gd name="connsiteY5" fmla="*/ 2475701 h 2555426"/>
              <a:gd name="connsiteX6" fmla="*/ 78265 w 7927017"/>
              <a:gd name="connsiteY6" fmla="*/ 1782019 h 2555426"/>
              <a:gd name="connsiteX0" fmla="*/ 78265 w 7658399"/>
              <a:gd name="connsiteY0" fmla="*/ 1782019 h 2555426"/>
              <a:gd name="connsiteX1" fmla="*/ 467148 w 7658399"/>
              <a:gd name="connsiteY1" fmla="*/ 352612 h 2555426"/>
              <a:gd name="connsiteX2" fmla="*/ 2621769 w 7658399"/>
              <a:gd name="connsiteY2" fmla="*/ 79343 h 2555426"/>
              <a:gd name="connsiteX3" fmla="*/ 7288361 w 7658399"/>
              <a:gd name="connsiteY3" fmla="*/ 215977 h 2555426"/>
              <a:gd name="connsiteX4" fmla="*/ 7225300 w 7658399"/>
              <a:gd name="connsiteY4" fmla="*/ 2286516 h 2555426"/>
              <a:gd name="connsiteX5" fmla="*/ 1581245 w 7658399"/>
              <a:gd name="connsiteY5" fmla="*/ 2475701 h 2555426"/>
              <a:gd name="connsiteX6" fmla="*/ 78265 w 7658399"/>
              <a:gd name="connsiteY6" fmla="*/ 1782019 h 2555426"/>
              <a:gd name="connsiteX0" fmla="*/ 78265 w 7384537"/>
              <a:gd name="connsiteY0" fmla="*/ 1823511 h 2596918"/>
              <a:gd name="connsiteX1" fmla="*/ 467148 w 7384537"/>
              <a:gd name="connsiteY1" fmla="*/ 394104 h 2596918"/>
              <a:gd name="connsiteX2" fmla="*/ 2621769 w 7384537"/>
              <a:gd name="connsiteY2" fmla="*/ 120835 h 2596918"/>
              <a:gd name="connsiteX3" fmla="*/ 6804885 w 7384537"/>
              <a:gd name="connsiteY3" fmla="*/ 194407 h 2596918"/>
              <a:gd name="connsiteX4" fmla="*/ 7225300 w 7384537"/>
              <a:gd name="connsiteY4" fmla="*/ 2328008 h 2596918"/>
              <a:gd name="connsiteX5" fmla="*/ 1581245 w 7384537"/>
              <a:gd name="connsiteY5" fmla="*/ 2517193 h 2596918"/>
              <a:gd name="connsiteX6" fmla="*/ 78265 w 7384537"/>
              <a:gd name="connsiteY6" fmla="*/ 1823511 h 2596918"/>
              <a:gd name="connsiteX0" fmla="*/ 78265 w 7524967"/>
              <a:gd name="connsiteY0" fmla="*/ 1823511 h 2596918"/>
              <a:gd name="connsiteX1" fmla="*/ 467148 w 7524967"/>
              <a:gd name="connsiteY1" fmla="*/ 394104 h 2596918"/>
              <a:gd name="connsiteX2" fmla="*/ 2621769 w 7524967"/>
              <a:gd name="connsiteY2" fmla="*/ 120835 h 2596918"/>
              <a:gd name="connsiteX3" fmla="*/ 6804885 w 7524967"/>
              <a:gd name="connsiteY3" fmla="*/ 194407 h 2596918"/>
              <a:gd name="connsiteX4" fmla="*/ 7225300 w 7524967"/>
              <a:gd name="connsiteY4" fmla="*/ 2328008 h 2596918"/>
              <a:gd name="connsiteX5" fmla="*/ 1581245 w 7524967"/>
              <a:gd name="connsiteY5" fmla="*/ 2517193 h 2596918"/>
              <a:gd name="connsiteX6" fmla="*/ 78265 w 7524967"/>
              <a:gd name="connsiteY6" fmla="*/ 1823511 h 2596918"/>
              <a:gd name="connsiteX0" fmla="*/ 78265 w 7265028"/>
              <a:gd name="connsiteY0" fmla="*/ 1834858 h 2702657"/>
              <a:gd name="connsiteX1" fmla="*/ 467148 w 7265028"/>
              <a:gd name="connsiteY1" fmla="*/ 405451 h 2702657"/>
              <a:gd name="connsiteX2" fmla="*/ 2621769 w 7265028"/>
              <a:gd name="connsiteY2" fmla="*/ 132182 h 2702657"/>
              <a:gd name="connsiteX3" fmla="*/ 6804885 w 7265028"/>
              <a:gd name="connsiteY3" fmla="*/ 205754 h 2702657"/>
              <a:gd name="connsiteX4" fmla="*/ 6804886 w 7265028"/>
              <a:gd name="connsiteY4" fmla="*/ 2497010 h 2702657"/>
              <a:gd name="connsiteX5" fmla="*/ 1581245 w 7265028"/>
              <a:gd name="connsiteY5" fmla="*/ 2528540 h 2702657"/>
              <a:gd name="connsiteX6" fmla="*/ 78265 w 7265028"/>
              <a:gd name="connsiteY6" fmla="*/ 1834858 h 2702657"/>
              <a:gd name="connsiteX0" fmla="*/ 78265 w 7115941"/>
              <a:gd name="connsiteY0" fmla="*/ 1841689 h 2777874"/>
              <a:gd name="connsiteX1" fmla="*/ 467148 w 7115941"/>
              <a:gd name="connsiteY1" fmla="*/ 412282 h 2777874"/>
              <a:gd name="connsiteX2" fmla="*/ 2621769 w 7115941"/>
              <a:gd name="connsiteY2" fmla="*/ 139013 h 2777874"/>
              <a:gd name="connsiteX3" fmla="*/ 6804885 w 7115941"/>
              <a:gd name="connsiteY3" fmla="*/ 212585 h 2777874"/>
              <a:gd name="connsiteX4" fmla="*/ 6458044 w 7115941"/>
              <a:gd name="connsiteY4" fmla="*/ 2598434 h 2777874"/>
              <a:gd name="connsiteX5" fmla="*/ 1581245 w 7115941"/>
              <a:gd name="connsiteY5" fmla="*/ 2535371 h 2777874"/>
              <a:gd name="connsiteX6" fmla="*/ 78265 w 7115941"/>
              <a:gd name="connsiteY6" fmla="*/ 1841689 h 2777874"/>
              <a:gd name="connsiteX0" fmla="*/ 39963 w 7077639"/>
              <a:gd name="connsiteY0" fmla="*/ 1841689 h 2777874"/>
              <a:gd name="connsiteX1" fmla="*/ 428846 w 7077639"/>
              <a:gd name="connsiteY1" fmla="*/ 412282 h 2777874"/>
              <a:gd name="connsiteX2" fmla="*/ 2583467 w 7077639"/>
              <a:gd name="connsiteY2" fmla="*/ 139013 h 2777874"/>
              <a:gd name="connsiteX3" fmla="*/ 6766583 w 7077639"/>
              <a:gd name="connsiteY3" fmla="*/ 212585 h 2777874"/>
              <a:gd name="connsiteX4" fmla="*/ 6419742 w 7077639"/>
              <a:gd name="connsiteY4" fmla="*/ 2598434 h 2777874"/>
              <a:gd name="connsiteX5" fmla="*/ 1542943 w 7077639"/>
              <a:gd name="connsiteY5" fmla="*/ 2535371 h 2777874"/>
              <a:gd name="connsiteX6" fmla="*/ 39963 w 7077639"/>
              <a:gd name="connsiteY6" fmla="*/ 1841689 h 2777874"/>
              <a:gd name="connsiteX0" fmla="*/ 73218 w 7110894"/>
              <a:gd name="connsiteY0" fmla="*/ 1842684 h 2778869"/>
              <a:gd name="connsiteX1" fmla="*/ 251894 w 7110894"/>
              <a:gd name="connsiteY1" fmla="*/ 434298 h 2778869"/>
              <a:gd name="connsiteX2" fmla="*/ 2616722 w 7110894"/>
              <a:gd name="connsiteY2" fmla="*/ 140008 h 2778869"/>
              <a:gd name="connsiteX3" fmla="*/ 6799838 w 7110894"/>
              <a:gd name="connsiteY3" fmla="*/ 213580 h 2778869"/>
              <a:gd name="connsiteX4" fmla="*/ 6452997 w 7110894"/>
              <a:gd name="connsiteY4" fmla="*/ 2599429 h 2778869"/>
              <a:gd name="connsiteX5" fmla="*/ 1576198 w 7110894"/>
              <a:gd name="connsiteY5" fmla="*/ 2536366 h 2778869"/>
              <a:gd name="connsiteX6" fmla="*/ 73218 w 7110894"/>
              <a:gd name="connsiteY6" fmla="*/ 1842684 h 2778869"/>
              <a:gd name="connsiteX0" fmla="*/ 308865 w 7041741"/>
              <a:gd name="connsiteY0" fmla="*/ 2294629 h 2761984"/>
              <a:gd name="connsiteX1" fmla="*/ 182741 w 7041741"/>
              <a:gd name="connsiteY1" fmla="*/ 434298 h 2761984"/>
              <a:gd name="connsiteX2" fmla="*/ 2547569 w 7041741"/>
              <a:gd name="connsiteY2" fmla="*/ 140008 h 2761984"/>
              <a:gd name="connsiteX3" fmla="*/ 6730685 w 7041741"/>
              <a:gd name="connsiteY3" fmla="*/ 213580 h 2761984"/>
              <a:gd name="connsiteX4" fmla="*/ 6383844 w 7041741"/>
              <a:gd name="connsiteY4" fmla="*/ 2599429 h 2761984"/>
              <a:gd name="connsiteX5" fmla="*/ 1507045 w 7041741"/>
              <a:gd name="connsiteY5" fmla="*/ 2536366 h 2761984"/>
              <a:gd name="connsiteX6" fmla="*/ 308865 w 7041741"/>
              <a:gd name="connsiteY6" fmla="*/ 2294629 h 2761984"/>
              <a:gd name="connsiteX0" fmla="*/ 361095 w 7093971"/>
              <a:gd name="connsiteY0" fmla="*/ 2294629 h 2767211"/>
              <a:gd name="connsiteX1" fmla="*/ 234971 w 7093971"/>
              <a:gd name="connsiteY1" fmla="*/ 434298 h 2767211"/>
              <a:gd name="connsiteX2" fmla="*/ 2599799 w 7093971"/>
              <a:gd name="connsiteY2" fmla="*/ 140008 h 2767211"/>
              <a:gd name="connsiteX3" fmla="*/ 6782915 w 7093971"/>
              <a:gd name="connsiteY3" fmla="*/ 213580 h 2767211"/>
              <a:gd name="connsiteX4" fmla="*/ 6436074 w 7093971"/>
              <a:gd name="connsiteY4" fmla="*/ 2599429 h 2767211"/>
              <a:gd name="connsiteX5" fmla="*/ 2673371 w 7093971"/>
              <a:gd name="connsiteY5" fmla="*/ 2557387 h 2767211"/>
              <a:gd name="connsiteX6" fmla="*/ 361095 w 7093971"/>
              <a:gd name="connsiteY6" fmla="*/ 2294629 h 2767211"/>
              <a:gd name="connsiteX0" fmla="*/ 355533 w 7098919"/>
              <a:gd name="connsiteY0" fmla="*/ 2483816 h 2760482"/>
              <a:gd name="connsiteX1" fmla="*/ 239919 w 7098919"/>
              <a:gd name="connsiteY1" fmla="*/ 434298 h 2760482"/>
              <a:gd name="connsiteX2" fmla="*/ 2604747 w 7098919"/>
              <a:gd name="connsiteY2" fmla="*/ 140008 h 2760482"/>
              <a:gd name="connsiteX3" fmla="*/ 6787863 w 7098919"/>
              <a:gd name="connsiteY3" fmla="*/ 213580 h 2760482"/>
              <a:gd name="connsiteX4" fmla="*/ 6441022 w 7098919"/>
              <a:gd name="connsiteY4" fmla="*/ 2599429 h 2760482"/>
              <a:gd name="connsiteX5" fmla="*/ 2678319 w 7098919"/>
              <a:gd name="connsiteY5" fmla="*/ 2557387 h 2760482"/>
              <a:gd name="connsiteX6" fmla="*/ 355533 w 7098919"/>
              <a:gd name="connsiteY6" fmla="*/ 2483816 h 2760482"/>
              <a:gd name="connsiteX0" fmla="*/ 357800 w 7101186"/>
              <a:gd name="connsiteY0" fmla="*/ 2483816 h 2790070"/>
              <a:gd name="connsiteX1" fmla="*/ 242186 w 7101186"/>
              <a:gd name="connsiteY1" fmla="*/ 434298 h 2790070"/>
              <a:gd name="connsiteX2" fmla="*/ 2607014 w 7101186"/>
              <a:gd name="connsiteY2" fmla="*/ 140008 h 2790070"/>
              <a:gd name="connsiteX3" fmla="*/ 6790130 w 7101186"/>
              <a:gd name="connsiteY3" fmla="*/ 213580 h 2790070"/>
              <a:gd name="connsiteX4" fmla="*/ 6443289 w 7101186"/>
              <a:gd name="connsiteY4" fmla="*/ 2599429 h 2790070"/>
              <a:gd name="connsiteX5" fmla="*/ 2722628 w 7101186"/>
              <a:gd name="connsiteY5" fmla="*/ 2662491 h 2790070"/>
              <a:gd name="connsiteX6" fmla="*/ 357800 w 7101186"/>
              <a:gd name="connsiteY6" fmla="*/ 2483816 h 2790070"/>
              <a:gd name="connsiteX0" fmla="*/ 354177 w 7101451"/>
              <a:gd name="connsiteY0" fmla="*/ 2361194 h 2667448"/>
              <a:gd name="connsiteX1" fmla="*/ 238563 w 7101451"/>
              <a:gd name="connsiteY1" fmla="*/ 311676 h 2667448"/>
              <a:gd name="connsiteX2" fmla="*/ 2550839 w 7101451"/>
              <a:gd name="connsiteY2" fmla="*/ 479841 h 2667448"/>
              <a:gd name="connsiteX3" fmla="*/ 6786507 w 7101451"/>
              <a:gd name="connsiteY3" fmla="*/ 90958 h 2667448"/>
              <a:gd name="connsiteX4" fmla="*/ 6439666 w 7101451"/>
              <a:gd name="connsiteY4" fmla="*/ 2476807 h 2667448"/>
              <a:gd name="connsiteX5" fmla="*/ 2719005 w 7101451"/>
              <a:gd name="connsiteY5" fmla="*/ 2539869 h 2667448"/>
              <a:gd name="connsiteX6" fmla="*/ 354177 w 7101451"/>
              <a:gd name="connsiteY6" fmla="*/ 2361194 h 2667448"/>
              <a:gd name="connsiteX0" fmla="*/ 354177 w 7035039"/>
              <a:gd name="connsiteY0" fmla="*/ 2159754 h 2466008"/>
              <a:gd name="connsiteX1" fmla="*/ 238563 w 7035039"/>
              <a:gd name="connsiteY1" fmla="*/ 110236 h 2466008"/>
              <a:gd name="connsiteX2" fmla="*/ 2550839 w 7035039"/>
              <a:gd name="connsiteY2" fmla="*/ 278401 h 2466008"/>
              <a:gd name="connsiteX3" fmla="*/ 6691914 w 7035039"/>
              <a:gd name="connsiteY3" fmla="*/ 288911 h 2466008"/>
              <a:gd name="connsiteX4" fmla="*/ 6439666 w 7035039"/>
              <a:gd name="connsiteY4" fmla="*/ 2275367 h 2466008"/>
              <a:gd name="connsiteX5" fmla="*/ 2719005 w 7035039"/>
              <a:gd name="connsiteY5" fmla="*/ 2338429 h 2466008"/>
              <a:gd name="connsiteX6" fmla="*/ 354177 w 7035039"/>
              <a:gd name="connsiteY6" fmla="*/ 2159754 h 2466008"/>
              <a:gd name="connsiteX0" fmla="*/ 354177 w 7035039"/>
              <a:gd name="connsiteY0" fmla="*/ 2032980 h 2339234"/>
              <a:gd name="connsiteX1" fmla="*/ 238563 w 7035039"/>
              <a:gd name="connsiteY1" fmla="*/ 445918 h 2339234"/>
              <a:gd name="connsiteX2" fmla="*/ 2550839 w 7035039"/>
              <a:gd name="connsiteY2" fmla="*/ 151627 h 2339234"/>
              <a:gd name="connsiteX3" fmla="*/ 6691914 w 7035039"/>
              <a:gd name="connsiteY3" fmla="*/ 162137 h 2339234"/>
              <a:gd name="connsiteX4" fmla="*/ 6439666 w 7035039"/>
              <a:gd name="connsiteY4" fmla="*/ 2148593 h 2339234"/>
              <a:gd name="connsiteX5" fmla="*/ 2719005 w 7035039"/>
              <a:gd name="connsiteY5" fmla="*/ 2211655 h 2339234"/>
              <a:gd name="connsiteX6" fmla="*/ 354177 w 7035039"/>
              <a:gd name="connsiteY6" fmla="*/ 2032980 h 2339234"/>
              <a:gd name="connsiteX0" fmla="*/ 354177 w 7051946"/>
              <a:gd name="connsiteY0" fmla="*/ 2036072 h 2373083"/>
              <a:gd name="connsiteX1" fmla="*/ 238563 w 7051946"/>
              <a:gd name="connsiteY1" fmla="*/ 449010 h 2373083"/>
              <a:gd name="connsiteX2" fmla="*/ 2550839 w 7051946"/>
              <a:gd name="connsiteY2" fmla="*/ 154719 h 2373083"/>
              <a:gd name="connsiteX3" fmla="*/ 6691914 w 7051946"/>
              <a:gd name="connsiteY3" fmla="*/ 165229 h 2373083"/>
              <a:gd name="connsiteX4" fmla="*/ 6481708 w 7051946"/>
              <a:gd name="connsiteY4" fmla="*/ 2193727 h 2373083"/>
              <a:gd name="connsiteX5" fmla="*/ 2719005 w 7051946"/>
              <a:gd name="connsiteY5" fmla="*/ 2214747 h 2373083"/>
              <a:gd name="connsiteX6" fmla="*/ 354177 w 7051946"/>
              <a:gd name="connsiteY6" fmla="*/ 2036072 h 2373083"/>
              <a:gd name="connsiteX0" fmla="*/ 354177 w 7024623"/>
              <a:gd name="connsiteY0" fmla="*/ 1888157 h 2225168"/>
              <a:gd name="connsiteX1" fmla="*/ 238563 w 7024623"/>
              <a:gd name="connsiteY1" fmla="*/ 301095 h 2225168"/>
              <a:gd name="connsiteX2" fmla="*/ 2550839 w 7024623"/>
              <a:gd name="connsiteY2" fmla="*/ 6804 h 2225168"/>
              <a:gd name="connsiteX3" fmla="*/ 6649872 w 7024623"/>
              <a:gd name="connsiteY3" fmla="*/ 280072 h 2225168"/>
              <a:gd name="connsiteX4" fmla="*/ 6481708 w 7024623"/>
              <a:gd name="connsiteY4" fmla="*/ 2045812 h 2225168"/>
              <a:gd name="connsiteX5" fmla="*/ 2719005 w 7024623"/>
              <a:gd name="connsiteY5" fmla="*/ 2066832 h 2225168"/>
              <a:gd name="connsiteX6" fmla="*/ 354177 w 7024623"/>
              <a:gd name="connsiteY6" fmla="*/ 1888157 h 222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4623" h="2225168">
                <a:moveTo>
                  <a:pt x="354177" y="1888157"/>
                </a:moveTo>
                <a:cubicBezTo>
                  <a:pt x="-59230" y="1593867"/>
                  <a:pt x="-127547" y="614654"/>
                  <a:pt x="238563" y="301095"/>
                </a:cubicBezTo>
                <a:cubicBezTo>
                  <a:pt x="604673" y="-12464"/>
                  <a:pt x="1482288" y="10308"/>
                  <a:pt x="2550839" y="6804"/>
                </a:cubicBezTo>
                <a:cubicBezTo>
                  <a:pt x="3619390" y="3300"/>
                  <a:pt x="5994727" y="-59763"/>
                  <a:pt x="6649872" y="280072"/>
                </a:cubicBezTo>
                <a:cubicBezTo>
                  <a:pt x="7305017" y="619907"/>
                  <a:pt x="7005474" y="1921440"/>
                  <a:pt x="6481708" y="2045812"/>
                </a:cubicBezTo>
                <a:cubicBezTo>
                  <a:pt x="5463956" y="2422433"/>
                  <a:pt x="3740260" y="2093108"/>
                  <a:pt x="2719005" y="2066832"/>
                </a:cubicBezTo>
                <a:cubicBezTo>
                  <a:pt x="1697750" y="2040556"/>
                  <a:pt x="767584" y="2182447"/>
                  <a:pt x="354177" y="18881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1" name="สี่เหลี่ยมผืนผ้า 30">
            <a:extLst>
              <a:ext uri="{FF2B5EF4-FFF2-40B4-BE49-F238E27FC236}">
                <a16:creationId xmlns:a16="http://schemas.microsoft.com/office/drawing/2014/main" id="{2DDABC44-8B31-480E-9B33-73C55B31B369}"/>
              </a:ext>
            </a:extLst>
          </p:cNvPr>
          <p:cNvSpPr/>
          <p:nvPr/>
        </p:nvSpPr>
        <p:spPr>
          <a:xfrm>
            <a:off x="2394515" y="1872962"/>
            <a:ext cx="7005792" cy="1219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500" b="1" dirty="0">
                <a:solidFill>
                  <a:schemeClr val="tx1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การออมเงิน</a:t>
            </a:r>
          </a:p>
        </p:txBody>
      </p:sp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C8432C3-5380-4359-BDD7-BAA826D478FD}"/>
              </a:ext>
            </a:extLst>
          </p:cNvPr>
          <p:cNvSpPr/>
          <p:nvPr/>
        </p:nvSpPr>
        <p:spPr>
          <a:xfrm>
            <a:off x="2345166" y="2899811"/>
            <a:ext cx="6245739" cy="179959"/>
          </a:xfrm>
          <a:prstGeom prst="roundRect">
            <a:avLst>
              <a:gd name="adj" fmla="val 50000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ADF97845-DE00-46A1-B251-F1F54CD85CE3}"/>
              </a:ext>
            </a:extLst>
          </p:cNvPr>
          <p:cNvSpPr/>
          <p:nvPr/>
        </p:nvSpPr>
        <p:spPr>
          <a:xfrm>
            <a:off x="1572778" y="3309304"/>
            <a:ext cx="6245739" cy="1219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ชั้นประถมศึกษาปีที่ </a:t>
            </a:r>
          </a:p>
        </p:txBody>
      </p:sp>
      <p:sp>
        <p:nvSpPr>
          <p:cNvPr id="36" name="รูปแบบอิสระ: รูปร่าง 35">
            <a:extLst>
              <a:ext uri="{FF2B5EF4-FFF2-40B4-BE49-F238E27FC236}">
                <a16:creationId xmlns:a16="http://schemas.microsoft.com/office/drawing/2014/main" id="{782201F8-578A-4FD2-A50D-381E1C79CD6A}"/>
              </a:ext>
            </a:extLst>
          </p:cNvPr>
          <p:cNvSpPr/>
          <p:nvPr/>
        </p:nvSpPr>
        <p:spPr>
          <a:xfrm>
            <a:off x="7040127" y="3295866"/>
            <a:ext cx="1190908" cy="1088272"/>
          </a:xfrm>
          <a:custGeom>
            <a:avLst/>
            <a:gdLst>
              <a:gd name="connsiteX0" fmla="*/ 122621 w 1525197"/>
              <a:gd name="connsiteY0" fmla="*/ 426313 h 1115486"/>
              <a:gd name="connsiteX1" fmla="*/ 332827 w 1525197"/>
              <a:gd name="connsiteY1" fmla="*/ 100492 h 1115486"/>
              <a:gd name="connsiteX2" fmla="*/ 1404883 w 1525197"/>
              <a:gd name="connsiteY2" fmla="*/ 79471 h 1115486"/>
              <a:gd name="connsiteX3" fmla="*/ 1352331 w 1525197"/>
              <a:gd name="connsiteY3" fmla="*/ 1067444 h 1115486"/>
              <a:gd name="connsiteX4" fmla="*/ 91090 w 1525197"/>
              <a:gd name="connsiteY4" fmla="*/ 909789 h 1115486"/>
              <a:gd name="connsiteX5" fmla="*/ 122621 w 1525197"/>
              <a:gd name="connsiteY5" fmla="*/ 426313 h 1115486"/>
              <a:gd name="connsiteX0" fmla="*/ 36526 w 1607267"/>
              <a:gd name="connsiteY0" fmla="*/ 349721 h 1114979"/>
              <a:gd name="connsiteX1" fmla="*/ 414897 w 1607267"/>
              <a:gd name="connsiteY1" fmla="*/ 97473 h 1114979"/>
              <a:gd name="connsiteX2" fmla="*/ 1486953 w 1607267"/>
              <a:gd name="connsiteY2" fmla="*/ 76452 h 1114979"/>
              <a:gd name="connsiteX3" fmla="*/ 1434401 w 1607267"/>
              <a:gd name="connsiteY3" fmla="*/ 1064425 h 1114979"/>
              <a:gd name="connsiteX4" fmla="*/ 173160 w 1607267"/>
              <a:gd name="connsiteY4" fmla="*/ 906770 h 1114979"/>
              <a:gd name="connsiteX5" fmla="*/ 36526 w 1607267"/>
              <a:gd name="connsiteY5" fmla="*/ 349721 h 1114979"/>
              <a:gd name="connsiteX0" fmla="*/ 39506 w 1607452"/>
              <a:gd name="connsiteY0" fmla="*/ 406580 h 1171838"/>
              <a:gd name="connsiteX1" fmla="*/ 459919 w 1607452"/>
              <a:gd name="connsiteY1" fmla="*/ 38718 h 1171838"/>
              <a:gd name="connsiteX2" fmla="*/ 1489933 w 1607452"/>
              <a:gd name="connsiteY2" fmla="*/ 133311 h 1171838"/>
              <a:gd name="connsiteX3" fmla="*/ 1437381 w 1607452"/>
              <a:gd name="connsiteY3" fmla="*/ 1121284 h 1171838"/>
              <a:gd name="connsiteX4" fmla="*/ 176140 w 1607452"/>
              <a:gd name="connsiteY4" fmla="*/ 963629 h 1171838"/>
              <a:gd name="connsiteX5" fmla="*/ 39506 w 1607452"/>
              <a:gd name="connsiteY5" fmla="*/ 406580 h 1171838"/>
              <a:gd name="connsiteX0" fmla="*/ 39506 w 1572383"/>
              <a:gd name="connsiteY0" fmla="*/ 389665 h 1154923"/>
              <a:gd name="connsiteX1" fmla="*/ 459919 w 1572383"/>
              <a:gd name="connsiteY1" fmla="*/ 21803 h 1154923"/>
              <a:gd name="connsiteX2" fmla="*/ 1416360 w 1572383"/>
              <a:gd name="connsiteY2" fmla="*/ 158438 h 1154923"/>
              <a:gd name="connsiteX3" fmla="*/ 1437381 w 1572383"/>
              <a:gd name="connsiteY3" fmla="*/ 1104369 h 1154923"/>
              <a:gd name="connsiteX4" fmla="*/ 176140 w 1572383"/>
              <a:gd name="connsiteY4" fmla="*/ 946714 h 1154923"/>
              <a:gd name="connsiteX5" fmla="*/ 39506 w 1572383"/>
              <a:gd name="connsiteY5" fmla="*/ 389665 h 1154923"/>
              <a:gd name="connsiteX0" fmla="*/ 25695 w 1435359"/>
              <a:gd name="connsiteY0" fmla="*/ 386797 h 1083230"/>
              <a:gd name="connsiteX1" fmla="*/ 446108 w 1435359"/>
              <a:gd name="connsiteY1" fmla="*/ 18935 h 1083230"/>
              <a:gd name="connsiteX2" fmla="*/ 1402549 w 1435359"/>
              <a:gd name="connsiteY2" fmla="*/ 155570 h 1083230"/>
              <a:gd name="connsiteX3" fmla="*/ 1108259 w 1435359"/>
              <a:gd name="connsiteY3" fmla="*/ 1017418 h 1083230"/>
              <a:gd name="connsiteX4" fmla="*/ 162329 w 1435359"/>
              <a:gd name="connsiteY4" fmla="*/ 943846 h 1083230"/>
              <a:gd name="connsiteX5" fmla="*/ 25695 w 1435359"/>
              <a:gd name="connsiteY5" fmla="*/ 386797 h 1083230"/>
              <a:gd name="connsiteX0" fmla="*/ 3900 w 1413564"/>
              <a:gd name="connsiteY0" fmla="*/ 386797 h 1077969"/>
              <a:gd name="connsiteX1" fmla="*/ 424313 w 1413564"/>
              <a:gd name="connsiteY1" fmla="*/ 18935 h 1077969"/>
              <a:gd name="connsiteX2" fmla="*/ 1380754 w 1413564"/>
              <a:gd name="connsiteY2" fmla="*/ 155570 h 1077969"/>
              <a:gd name="connsiteX3" fmla="*/ 1086464 w 1413564"/>
              <a:gd name="connsiteY3" fmla="*/ 1017418 h 1077969"/>
              <a:gd name="connsiteX4" fmla="*/ 266658 w 1413564"/>
              <a:gd name="connsiteY4" fmla="*/ 922825 h 1077969"/>
              <a:gd name="connsiteX5" fmla="*/ 3900 w 1413564"/>
              <a:gd name="connsiteY5" fmla="*/ 386797 h 1077969"/>
              <a:gd name="connsiteX0" fmla="*/ 3900 w 1308752"/>
              <a:gd name="connsiteY0" fmla="*/ 377366 h 1068538"/>
              <a:gd name="connsiteX1" fmla="*/ 424313 w 1308752"/>
              <a:gd name="connsiteY1" fmla="*/ 9504 h 1068538"/>
              <a:gd name="connsiteX2" fmla="*/ 1254630 w 1308752"/>
              <a:gd name="connsiteY2" fmla="*/ 188180 h 1068538"/>
              <a:gd name="connsiteX3" fmla="*/ 1086464 w 1308752"/>
              <a:gd name="connsiteY3" fmla="*/ 1007987 h 1068538"/>
              <a:gd name="connsiteX4" fmla="*/ 266658 w 1308752"/>
              <a:gd name="connsiteY4" fmla="*/ 913394 h 1068538"/>
              <a:gd name="connsiteX5" fmla="*/ 3900 w 1308752"/>
              <a:gd name="connsiteY5" fmla="*/ 377366 h 1068538"/>
              <a:gd name="connsiteX0" fmla="*/ 8203 w 1306049"/>
              <a:gd name="connsiteY0" fmla="*/ 396838 h 1088010"/>
              <a:gd name="connsiteX1" fmla="*/ 523209 w 1306049"/>
              <a:gd name="connsiteY1" fmla="*/ 7955 h 1088010"/>
              <a:gd name="connsiteX2" fmla="*/ 1258933 w 1306049"/>
              <a:gd name="connsiteY2" fmla="*/ 207652 h 1088010"/>
              <a:gd name="connsiteX3" fmla="*/ 1090767 w 1306049"/>
              <a:gd name="connsiteY3" fmla="*/ 1027459 h 1088010"/>
              <a:gd name="connsiteX4" fmla="*/ 270961 w 1306049"/>
              <a:gd name="connsiteY4" fmla="*/ 932866 h 1088010"/>
              <a:gd name="connsiteX5" fmla="*/ 8203 w 1306049"/>
              <a:gd name="connsiteY5" fmla="*/ 396838 h 1088010"/>
              <a:gd name="connsiteX0" fmla="*/ 19186 w 1190908"/>
              <a:gd name="connsiteY0" fmla="*/ 407962 h 1088272"/>
              <a:gd name="connsiteX1" fmla="*/ 408068 w 1190908"/>
              <a:gd name="connsiteY1" fmla="*/ 8569 h 1088272"/>
              <a:gd name="connsiteX2" fmla="*/ 1143792 w 1190908"/>
              <a:gd name="connsiteY2" fmla="*/ 208266 h 1088272"/>
              <a:gd name="connsiteX3" fmla="*/ 975626 w 1190908"/>
              <a:gd name="connsiteY3" fmla="*/ 1028073 h 1088272"/>
              <a:gd name="connsiteX4" fmla="*/ 155820 w 1190908"/>
              <a:gd name="connsiteY4" fmla="*/ 933480 h 1088272"/>
              <a:gd name="connsiteX5" fmla="*/ 19186 w 1190908"/>
              <a:gd name="connsiteY5" fmla="*/ 407962 h 108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0908" h="1088272">
                <a:moveTo>
                  <a:pt x="19186" y="407962"/>
                </a:moveTo>
                <a:cubicBezTo>
                  <a:pt x="61227" y="253810"/>
                  <a:pt x="220634" y="41852"/>
                  <a:pt x="408068" y="8569"/>
                </a:cubicBezTo>
                <a:cubicBezTo>
                  <a:pt x="595502" y="-24714"/>
                  <a:pt x="1049199" y="38349"/>
                  <a:pt x="1143792" y="208266"/>
                </a:cubicBezTo>
                <a:cubicBezTo>
                  <a:pt x="1238385" y="378183"/>
                  <a:pt x="1194591" y="889687"/>
                  <a:pt x="975626" y="1028073"/>
                </a:cubicBezTo>
                <a:cubicBezTo>
                  <a:pt x="756661" y="1166459"/>
                  <a:pt x="315227" y="1036832"/>
                  <a:pt x="155820" y="933480"/>
                </a:cubicBezTo>
                <a:cubicBezTo>
                  <a:pt x="-3587" y="830128"/>
                  <a:pt x="-22855" y="562114"/>
                  <a:pt x="19186" y="407962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" name="สี่เหลี่ยมผืนผ้า 37">
            <a:extLst>
              <a:ext uri="{FF2B5EF4-FFF2-40B4-BE49-F238E27FC236}">
                <a16:creationId xmlns:a16="http://schemas.microsoft.com/office/drawing/2014/main" id="{BCA5CBB2-0B79-44B2-A59F-A89D1B53E4EB}"/>
              </a:ext>
            </a:extLst>
          </p:cNvPr>
          <p:cNvSpPr/>
          <p:nvPr/>
        </p:nvSpPr>
        <p:spPr>
          <a:xfrm>
            <a:off x="7031806" y="3359675"/>
            <a:ext cx="1021493" cy="890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600" b="1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1</a:t>
            </a:r>
          </a:p>
        </p:txBody>
      </p:sp>
      <p:sp>
        <p:nvSpPr>
          <p:cNvPr id="37" name="สี่เหลี่ยมผืนผ้า: มุมมน 36">
            <a:extLst>
              <a:ext uri="{FF2B5EF4-FFF2-40B4-BE49-F238E27FC236}">
                <a16:creationId xmlns:a16="http://schemas.microsoft.com/office/drawing/2014/main" id="{1EB75DF4-1C38-42C7-9010-D1D3CFD2AE75}"/>
              </a:ext>
            </a:extLst>
          </p:cNvPr>
          <p:cNvSpPr/>
          <p:nvPr/>
        </p:nvSpPr>
        <p:spPr>
          <a:xfrm>
            <a:off x="4241134" y="5470944"/>
            <a:ext cx="5868731" cy="16746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50BB2A55-C10D-4C25-8DBF-0586FFA2CA68}"/>
              </a:ext>
            </a:extLst>
          </p:cNvPr>
          <p:cNvSpPr/>
          <p:nvPr/>
        </p:nvSpPr>
        <p:spPr>
          <a:xfrm>
            <a:off x="3136900" y="632273"/>
            <a:ext cx="4191000" cy="1219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2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แบบบันทึก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3585EF7C-FB9F-4DE8-8366-CA54775676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9111" y="996348"/>
            <a:ext cx="1105427" cy="1178598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53D9B507-A642-4981-91B7-EC7439B1C8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25271" y="3684553"/>
            <a:ext cx="1480649" cy="1137015"/>
          </a:xfrm>
          <a:prstGeom prst="rect">
            <a:avLst/>
          </a:prstGeom>
        </p:spPr>
      </p:pic>
      <p:pic>
        <p:nvPicPr>
          <p:cNvPr id="19" name="Picture 17">
            <a:extLst>
              <a:ext uri="{FF2B5EF4-FFF2-40B4-BE49-F238E27FC236}">
                <a16:creationId xmlns:a16="http://schemas.microsoft.com/office/drawing/2014/main" id="{D0E58226-3F35-4A57-98F5-86EFC2CB22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04184" y="2160518"/>
            <a:ext cx="977282" cy="1224792"/>
          </a:xfrm>
          <a:prstGeom prst="rect">
            <a:avLst/>
          </a:prstGeom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3C30C7B3-E7A8-4418-A0ED-9108B59682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31978" y="2323359"/>
            <a:ext cx="1079691" cy="1137015"/>
          </a:xfrm>
          <a:prstGeom prst="rect">
            <a:avLst/>
          </a:prstGeom>
        </p:spPr>
      </p:pic>
      <p:pic>
        <p:nvPicPr>
          <p:cNvPr id="21" name="Picture 19">
            <a:extLst>
              <a:ext uri="{FF2B5EF4-FFF2-40B4-BE49-F238E27FC236}">
                <a16:creationId xmlns:a16="http://schemas.microsoft.com/office/drawing/2014/main" id="{D8CD8EDE-76BF-4630-A8CE-379E6AF44A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95185" y="3570716"/>
            <a:ext cx="994501" cy="1201209"/>
          </a:xfrm>
          <a:prstGeom prst="rect">
            <a:avLst/>
          </a:prstGeom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383EEA77-48BC-4986-B309-530339EAEEF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968795" y="853759"/>
            <a:ext cx="1403007" cy="1124744"/>
          </a:xfrm>
          <a:prstGeom prst="rect">
            <a:avLst/>
          </a:prstGeom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ABF48925-6B42-4D0B-816D-5364894597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1417" y="4837053"/>
            <a:ext cx="2734186" cy="2744165"/>
          </a:xfrm>
          <a:prstGeom prst="rect">
            <a:avLst/>
          </a:prstGeom>
        </p:spPr>
      </p:pic>
      <p:pic>
        <p:nvPicPr>
          <p:cNvPr id="34" name="Picture 6">
            <a:extLst>
              <a:ext uri="{FF2B5EF4-FFF2-40B4-BE49-F238E27FC236}">
                <a16:creationId xmlns:a16="http://schemas.microsoft.com/office/drawing/2014/main" id="{AC2E78B8-BA27-4307-AB90-E921C8E257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024719" y="1803470"/>
            <a:ext cx="1711725" cy="1285350"/>
          </a:xfrm>
          <a:prstGeom prst="rect">
            <a:avLst/>
          </a:prstGeom>
        </p:spPr>
      </p:pic>
      <p:pic>
        <p:nvPicPr>
          <p:cNvPr id="35" name="Picture 19">
            <a:extLst>
              <a:ext uri="{FF2B5EF4-FFF2-40B4-BE49-F238E27FC236}">
                <a16:creationId xmlns:a16="http://schemas.microsoft.com/office/drawing/2014/main" id="{30B78844-3605-4CA4-B3B6-40454152E4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18683">
            <a:off x="7499012" y="1317312"/>
            <a:ext cx="1296566" cy="794147"/>
          </a:xfrm>
          <a:prstGeom prst="rect">
            <a:avLst/>
          </a:prstGeom>
        </p:spPr>
      </p:pic>
      <p:pic>
        <p:nvPicPr>
          <p:cNvPr id="39" name="Picture 21">
            <a:extLst>
              <a:ext uri="{FF2B5EF4-FFF2-40B4-BE49-F238E27FC236}">
                <a16:creationId xmlns:a16="http://schemas.microsoft.com/office/drawing/2014/main" id="{2D48A50C-34C7-473D-B111-C3623482CC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0201349">
            <a:off x="1761113" y="703150"/>
            <a:ext cx="1266804" cy="896265"/>
          </a:xfrm>
          <a:prstGeom prst="rect">
            <a:avLst/>
          </a:prstGeom>
        </p:spPr>
      </p:pic>
      <p:pic>
        <p:nvPicPr>
          <p:cNvPr id="41" name="Picture 9">
            <a:extLst>
              <a:ext uri="{FF2B5EF4-FFF2-40B4-BE49-F238E27FC236}">
                <a16:creationId xmlns:a16="http://schemas.microsoft.com/office/drawing/2014/main" id="{58C9FD46-D913-43C4-BD0A-0ED4F3D47D1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305497" y="4074273"/>
            <a:ext cx="2373945" cy="127761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39E7111-2340-4DB4-B66F-F41FB70D83D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789422" y="6720863"/>
            <a:ext cx="391071" cy="400012"/>
          </a:xfrm>
          <a:prstGeom prst="rect">
            <a:avLst/>
          </a:prstGeom>
        </p:spPr>
      </p:pic>
      <p:pic>
        <p:nvPicPr>
          <p:cNvPr id="43" name="Picture 43">
            <a:extLst>
              <a:ext uri="{FF2B5EF4-FFF2-40B4-BE49-F238E27FC236}">
                <a16:creationId xmlns:a16="http://schemas.microsoft.com/office/drawing/2014/main" id="{696AECFE-2929-44AD-A4D0-BC4EB8B83FB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8947836" y="5234756"/>
            <a:ext cx="366753" cy="441388"/>
          </a:xfrm>
          <a:prstGeom prst="rect">
            <a:avLst/>
          </a:prstGeom>
        </p:spPr>
      </p:pic>
      <p:pic>
        <p:nvPicPr>
          <p:cNvPr id="44" name="Picture 44">
            <a:extLst>
              <a:ext uri="{FF2B5EF4-FFF2-40B4-BE49-F238E27FC236}">
                <a16:creationId xmlns:a16="http://schemas.microsoft.com/office/drawing/2014/main" id="{A41F70BB-EF7C-4CFF-8835-F40FD990EF8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9670299" y="5263548"/>
            <a:ext cx="262110" cy="315449"/>
          </a:xfrm>
          <a:prstGeom prst="rect">
            <a:avLst/>
          </a:prstGeom>
        </p:spPr>
      </p:pic>
      <p:pic>
        <p:nvPicPr>
          <p:cNvPr id="45" name="Picture 10">
            <a:extLst>
              <a:ext uri="{FF2B5EF4-FFF2-40B4-BE49-F238E27FC236}">
                <a16:creationId xmlns:a16="http://schemas.microsoft.com/office/drawing/2014/main" id="{7A2FE73E-ACFB-4E8D-8C9D-7F3937B1CCA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682609" y="6179156"/>
            <a:ext cx="1425521" cy="1332213"/>
          </a:xfrm>
          <a:prstGeom prst="rect">
            <a:avLst/>
          </a:prstGeom>
        </p:spPr>
      </p:pic>
      <p:sp>
        <p:nvSpPr>
          <p:cNvPr id="47" name="สี่เหลี่ยมผืนผ้า 46">
            <a:extLst>
              <a:ext uri="{FF2B5EF4-FFF2-40B4-BE49-F238E27FC236}">
                <a16:creationId xmlns:a16="http://schemas.microsoft.com/office/drawing/2014/main" id="{1385B1FD-C53F-4151-A9C6-680B9DD35C5D}"/>
              </a:ext>
            </a:extLst>
          </p:cNvPr>
          <p:cNvSpPr/>
          <p:nvPr/>
        </p:nvSpPr>
        <p:spPr>
          <a:xfrm>
            <a:off x="4449800" y="5728509"/>
            <a:ext cx="5451398" cy="1219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ครูประจำชั้น นางสาวอณ</a:t>
            </a:r>
            <a:r>
              <a:rPr lang="th-TH" sz="4000" dirty="0" err="1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ันริ</a:t>
            </a:r>
            <a:r>
              <a:rPr lang="th-TH" sz="40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กา เนียมแก้ว</a:t>
            </a:r>
          </a:p>
          <a:p>
            <a:pPr algn="ctr"/>
            <a:r>
              <a:rPr lang="th-TH" sz="40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โรงเรียน.............................ปีการศึกษา 2566</a:t>
            </a:r>
          </a:p>
        </p:txBody>
      </p:sp>
    </p:spTree>
    <p:extLst>
      <p:ext uri="{BB962C8B-B14F-4D97-AF65-F5344CB8AC3E}">
        <p14:creationId xmlns:p14="http://schemas.microsoft.com/office/powerpoint/2010/main" val="1377842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รูปแบบอิสระ: รูปร่าง 23">
            <a:extLst>
              <a:ext uri="{FF2B5EF4-FFF2-40B4-BE49-F238E27FC236}">
                <a16:creationId xmlns:a16="http://schemas.microsoft.com/office/drawing/2014/main" id="{A9588773-E57C-434F-9AB9-A8CBD46B80FA}"/>
              </a:ext>
            </a:extLst>
          </p:cNvPr>
          <p:cNvSpPr/>
          <p:nvPr/>
        </p:nvSpPr>
        <p:spPr>
          <a:xfrm>
            <a:off x="0" y="120650"/>
            <a:ext cx="10693390" cy="684092"/>
          </a:xfrm>
          <a:custGeom>
            <a:avLst/>
            <a:gdLst>
              <a:gd name="connsiteX0" fmla="*/ 14895 w 11155171"/>
              <a:gd name="connsiteY0" fmla="*/ 0 h 684092"/>
              <a:gd name="connsiteX1" fmla="*/ 11155171 w 11155171"/>
              <a:gd name="connsiteY1" fmla="*/ 0 h 684092"/>
              <a:gd name="connsiteX2" fmla="*/ 11143827 w 11155171"/>
              <a:gd name="connsiteY2" fmla="*/ 84528 h 684092"/>
              <a:gd name="connsiteX3" fmla="*/ 10468849 w 11155171"/>
              <a:gd name="connsiteY3" fmla="*/ 497754 h 684092"/>
              <a:gd name="connsiteX4" fmla="*/ 10083637 w 11155171"/>
              <a:gd name="connsiteY4" fmla="*/ 409369 h 684092"/>
              <a:gd name="connsiteX5" fmla="*/ 10066872 w 11155171"/>
              <a:gd name="connsiteY5" fmla="*/ 398979 h 684092"/>
              <a:gd name="connsiteX6" fmla="*/ 9952257 w 11155171"/>
              <a:gd name="connsiteY6" fmla="*/ 445708 h 684092"/>
              <a:gd name="connsiteX7" fmla="*/ 9684077 w 11155171"/>
              <a:gd name="connsiteY7" fmla="*/ 486378 h 684092"/>
              <a:gd name="connsiteX8" fmla="*/ 9049245 w 11155171"/>
              <a:gd name="connsiteY8" fmla="*/ 170297 h 684092"/>
              <a:gd name="connsiteX9" fmla="*/ 9048201 w 11155171"/>
              <a:gd name="connsiteY9" fmla="*/ 167770 h 684092"/>
              <a:gd name="connsiteX10" fmla="*/ 9047157 w 11155171"/>
              <a:gd name="connsiteY10" fmla="*/ 170297 h 684092"/>
              <a:gd name="connsiteX11" fmla="*/ 8412325 w 11155171"/>
              <a:gd name="connsiteY11" fmla="*/ 486378 h 684092"/>
              <a:gd name="connsiteX12" fmla="*/ 7841016 w 11155171"/>
              <a:gd name="connsiteY12" fmla="*/ 258206 h 684092"/>
              <a:gd name="connsiteX13" fmla="*/ 7828088 w 11155171"/>
              <a:gd name="connsiteY13" fmla="*/ 240315 h 684092"/>
              <a:gd name="connsiteX14" fmla="*/ 7826622 w 11155171"/>
              <a:gd name="connsiteY14" fmla="*/ 245587 h 684092"/>
              <a:gd name="connsiteX15" fmla="*/ 7399500 w 11155171"/>
              <a:gd name="connsiteY15" fmla="*/ 561668 h 684092"/>
              <a:gd name="connsiteX16" fmla="*/ 7015117 w 11155171"/>
              <a:gd name="connsiteY16" fmla="*/ 333496 h 684092"/>
              <a:gd name="connsiteX17" fmla="*/ 6993267 w 11155171"/>
              <a:gd name="connsiteY17" fmla="*/ 288553 h 684092"/>
              <a:gd name="connsiteX18" fmla="*/ 6937182 w 11155171"/>
              <a:gd name="connsiteY18" fmla="*/ 378145 h 684092"/>
              <a:gd name="connsiteX19" fmla="*/ 6365873 w 11155171"/>
              <a:gd name="connsiteY19" fmla="*/ 641525 h 684092"/>
              <a:gd name="connsiteX20" fmla="*/ 5794564 w 11155171"/>
              <a:gd name="connsiteY20" fmla="*/ 378145 h 684092"/>
              <a:gd name="connsiteX21" fmla="*/ 5738828 w 11155171"/>
              <a:gd name="connsiteY21" fmla="*/ 289111 h 684092"/>
              <a:gd name="connsiteX22" fmla="*/ 5680267 w 11155171"/>
              <a:gd name="connsiteY22" fmla="*/ 378145 h 684092"/>
              <a:gd name="connsiteX23" fmla="*/ 5079999 w 11155171"/>
              <a:gd name="connsiteY23" fmla="*/ 641525 h 684092"/>
              <a:gd name="connsiteX24" fmla="*/ 4479729 w 11155171"/>
              <a:gd name="connsiteY24" fmla="*/ 378145 h 684092"/>
              <a:gd name="connsiteX25" fmla="*/ 4436870 w 11155171"/>
              <a:gd name="connsiteY25" fmla="*/ 312982 h 684092"/>
              <a:gd name="connsiteX26" fmla="*/ 4409605 w 11155171"/>
              <a:gd name="connsiteY26" fmla="*/ 351793 h 684092"/>
              <a:gd name="connsiteX27" fmla="*/ 4140199 w 11155171"/>
              <a:gd name="connsiteY27" fmla="*/ 482863 h 684092"/>
              <a:gd name="connsiteX28" fmla="*/ 3870791 w 11155171"/>
              <a:gd name="connsiteY28" fmla="*/ 351793 h 684092"/>
              <a:gd name="connsiteX29" fmla="*/ 3852385 w 11155171"/>
              <a:gd name="connsiteY29" fmla="*/ 325591 h 684092"/>
              <a:gd name="connsiteX30" fmla="*/ 3850807 w 11155171"/>
              <a:gd name="connsiteY30" fmla="*/ 327838 h 684092"/>
              <a:gd name="connsiteX31" fmla="*/ 3581399 w 11155171"/>
              <a:gd name="connsiteY31" fmla="*/ 458908 h 684092"/>
              <a:gd name="connsiteX32" fmla="*/ 3311992 w 11155171"/>
              <a:gd name="connsiteY32" fmla="*/ 327838 h 684092"/>
              <a:gd name="connsiteX33" fmla="*/ 3309484 w 11155171"/>
              <a:gd name="connsiteY33" fmla="*/ 324268 h 684092"/>
              <a:gd name="connsiteX34" fmla="*/ 3297321 w 11155171"/>
              <a:gd name="connsiteY34" fmla="*/ 368011 h 684092"/>
              <a:gd name="connsiteX35" fmla="*/ 2870199 w 11155171"/>
              <a:gd name="connsiteY35" fmla="*/ 684092 h 684092"/>
              <a:gd name="connsiteX36" fmla="*/ 2485816 w 11155171"/>
              <a:gd name="connsiteY36" fmla="*/ 455920 h 684092"/>
              <a:gd name="connsiteX37" fmla="*/ 2466974 w 11155171"/>
              <a:gd name="connsiteY37" fmla="*/ 417165 h 684092"/>
              <a:gd name="connsiteX38" fmla="*/ 2448133 w 11155171"/>
              <a:gd name="connsiteY38" fmla="*/ 455920 h 684092"/>
              <a:gd name="connsiteX39" fmla="*/ 2063749 w 11155171"/>
              <a:gd name="connsiteY39" fmla="*/ 684092 h 684092"/>
              <a:gd name="connsiteX40" fmla="*/ 1679366 w 11155171"/>
              <a:gd name="connsiteY40" fmla="*/ 455920 h 684092"/>
              <a:gd name="connsiteX41" fmla="*/ 1656527 w 11155171"/>
              <a:gd name="connsiteY41" fmla="*/ 408942 h 684092"/>
              <a:gd name="connsiteX42" fmla="*/ 1654382 w 11155171"/>
              <a:gd name="connsiteY42" fmla="*/ 413353 h 684092"/>
              <a:gd name="connsiteX43" fmla="*/ 1269999 w 11155171"/>
              <a:gd name="connsiteY43" fmla="*/ 641525 h 684092"/>
              <a:gd name="connsiteX44" fmla="*/ 885616 w 11155171"/>
              <a:gd name="connsiteY44" fmla="*/ 413353 h 684092"/>
              <a:gd name="connsiteX45" fmla="*/ 866774 w 11155171"/>
              <a:gd name="connsiteY45" fmla="*/ 374597 h 684092"/>
              <a:gd name="connsiteX46" fmla="*/ 847933 w 11155171"/>
              <a:gd name="connsiteY46" fmla="*/ 413353 h 684092"/>
              <a:gd name="connsiteX47" fmla="*/ 463550 w 11155171"/>
              <a:gd name="connsiteY47" fmla="*/ 641525 h 684092"/>
              <a:gd name="connsiteX48" fmla="*/ 0 w 11155171"/>
              <a:gd name="connsiteY48" fmla="*/ 124000 h 684092"/>
              <a:gd name="connsiteX49" fmla="*/ 9418 w 11155171"/>
              <a:gd name="connsiteY49" fmla="*/ 19701 h 68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155171" h="684092">
                <a:moveTo>
                  <a:pt x="14895" y="0"/>
                </a:moveTo>
                <a:lnTo>
                  <a:pt x="11155171" y="0"/>
                </a:lnTo>
                <a:lnTo>
                  <a:pt x="11143827" y="84528"/>
                </a:lnTo>
                <a:cubicBezTo>
                  <a:pt x="11079582" y="320356"/>
                  <a:pt x="10801795" y="497754"/>
                  <a:pt x="10468849" y="497754"/>
                </a:cubicBezTo>
                <a:cubicBezTo>
                  <a:pt x="10326158" y="497754"/>
                  <a:pt x="10193598" y="465171"/>
                  <a:pt x="10083637" y="409369"/>
                </a:cubicBezTo>
                <a:lnTo>
                  <a:pt x="10066872" y="398979"/>
                </a:lnTo>
                <a:lnTo>
                  <a:pt x="9952257" y="445708"/>
                </a:lnTo>
                <a:cubicBezTo>
                  <a:pt x="9869829" y="471897"/>
                  <a:pt x="9779204" y="486378"/>
                  <a:pt x="9684077" y="486378"/>
                </a:cubicBezTo>
                <a:cubicBezTo>
                  <a:pt x="9398695" y="486378"/>
                  <a:pt x="9153837" y="356045"/>
                  <a:pt x="9049245" y="170297"/>
                </a:cubicBezTo>
                <a:lnTo>
                  <a:pt x="9048201" y="167770"/>
                </a:lnTo>
                <a:lnTo>
                  <a:pt x="9047157" y="170297"/>
                </a:lnTo>
                <a:cubicBezTo>
                  <a:pt x="8942565" y="356045"/>
                  <a:pt x="8697707" y="486378"/>
                  <a:pt x="8412325" y="486378"/>
                </a:cubicBezTo>
                <a:cubicBezTo>
                  <a:pt x="8174506" y="486378"/>
                  <a:pt x="7964830" y="395869"/>
                  <a:pt x="7841016" y="258206"/>
                </a:cubicBezTo>
                <a:lnTo>
                  <a:pt x="7828088" y="240315"/>
                </a:lnTo>
                <a:lnTo>
                  <a:pt x="7826622" y="245587"/>
                </a:lnTo>
                <a:cubicBezTo>
                  <a:pt x="7756251" y="431335"/>
                  <a:pt x="7591509" y="561668"/>
                  <a:pt x="7399500" y="561668"/>
                </a:cubicBezTo>
                <a:cubicBezTo>
                  <a:pt x="7239492" y="561668"/>
                  <a:pt x="7098420" y="471159"/>
                  <a:pt x="7015117" y="333496"/>
                </a:cubicBezTo>
                <a:lnTo>
                  <a:pt x="6993267" y="288553"/>
                </a:lnTo>
                <a:lnTo>
                  <a:pt x="6937182" y="378145"/>
                </a:lnTo>
                <a:cubicBezTo>
                  <a:pt x="6813368" y="537050"/>
                  <a:pt x="6603691" y="641525"/>
                  <a:pt x="6365873" y="641525"/>
                </a:cubicBezTo>
                <a:cubicBezTo>
                  <a:pt x="6128054" y="641525"/>
                  <a:pt x="5918378" y="537050"/>
                  <a:pt x="5794564" y="378145"/>
                </a:cubicBezTo>
                <a:lnTo>
                  <a:pt x="5738828" y="289111"/>
                </a:lnTo>
                <a:lnTo>
                  <a:pt x="5680267" y="378145"/>
                </a:lnTo>
                <a:cubicBezTo>
                  <a:pt x="5550177" y="537050"/>
                  <a:pt x="5329872" y="641525"/>
                  <a:pt x="5079999" y="641525"/>
                </a:cubicBezTo>
                <a:cubicBezTo>
                  <a:pt x="4830124" y="641525"/>
                  <a:pt x="4609819" y="537050"/>
                  <a:pt x="4479729" y="378145"/>
                </a:cubicBezTo>
                <a:lnTo>
                  <a:pt x="4436870" y="312982"/>
                </a:lnTo>
                <a:lnTo>
                  <a:pt x="4409605" y="351793"/>
                </a:lnTo>
                <a:cubicBezTo>
                  <a:pt x="4340658" y="432775"/>
                  <a:pt x="4245409" y="482863"/>
                  <a:pt x="4140199" y="482863"/>
                </a:cubicBezTo>
                <a:cubicBezTo>
                  <a:pt x="4034989" y="482863"/>
                  <a:pt x="3939739" y="432775"/>
                  <a:pt x="3870791" y="351793"/>
                </a:cubicBezTo>
                <a:lnTo>
                  <a:pt x="3852385" y="325591"/>
                </a:lnTo>
                <a:lnTo>
                  <a:pt x="3850807" y="327838"/>
                </a:lnTo>
                <a:cubicBezTo>
                  <a:pt x="3781859" y="408820"/>
                  <a:pt x="3686609" y="458908"/>
                  <a:pt x="3581399" y="458908"/>
                </a:cubicBezTo>
                <a:cubicBezTo>
                  <a:pt x="3476189" y="458908"/>
                  <a:pt x="3380939" y="408820"/>
                  <a:pt x="3311992" y="327838"/>
                </a:cubicBezTo>
                <a:lnTo>
                  <a:pt x="3309484" y="324268"/>
                </a:lnTo>
                <a:lnTo>
                  <a:pt x="3297321" y="368011"/>
                </a:lnTo>
                <a:cubicBezTo>
                  <a:pt x="3226951" y="553759"/>
                  <a:pt x="3062208" y="684092"/>
                  <a:pt x="2870199" y="684092"/>
                </a:cubicBezTo>
                <a:cubicBezTo>
                  <a:pt x="2710192" y="684092"/>
                  <a:pt x="2569119" y="593583"/>
                  <a:pt x="2485816" y="455920"/>
                </a:cubicBezTo>
                <a:lnTo>
                  <a:pt x="2466974" y="417165"/>
                </a:lnTo>
                <a:lnTo>
                  <a:pt x="2448133" y="455920"/>
                </a:lnTo>
                <a:cubicBezTo>
                  <a:pt x="2364829" y="593583"/>
                  <a:pt x="2223757" y="684092"/>
                  <a:pt x="2063749" y="684092"/>
                </a:cubicBezTo>
                <a:cubicBezTo>
                  <a:pt x="1903742" y="684092"/>
                  <a:pt x="1762669" y="593583"/>
                  <a:pt x="1679366" y="455920"/>
                </a:cubicBezTo>
                <a:lnTo>
                  <a:pt x="1656527" y="408942"/>
                </a:lnTo>
                <a:lnTo>
                  <a:pt x="1654382" y="413353"/>
                </a:lnTo>
                <a:cubicBezTo>
                  <a:pt x="1571079" y="551016"/>
                  <a:pt x="1430007" y="641525"/>
                  <a:pt x="1269999" y="641525"/>
                </a:cubicBezTo>
                <a:cubicBezTo>
                  <a:pt x="1109992" y="641525"/>
                  <a:pt x="968920" y="551016"/>
                  <a:pt x="885616" y="413353"/>
                </a:cubicBezTo>
                <a:lnTo>
                  <a:pt x="866774" y="374597"/>
                </a:lnTo>
                <a:lnTo>
                  <a:pt x="847933" y="413353"/>
                </a:lnTo>
                <a:cubicBezTo>
                  <a:pt x="764630" y="551016"/>
                  <a:pt x="623557" y="641525"/>
                  <a:pt x="463550" y="641525"/>
                </a:cubicBezTo>
                <a:cubicBezTo>
                  <a:pt x="207538" y="641525"/>
                  <a:pt x="0" y="409821"/>
                  <a:pt x="0" y="124000"/>
                </a:cubicBezTo>
                <a:cubicBezTo>
                  <a:pt x="0" y="88272"/>
                  <a:pt x="3243" y="53390"/>
                  <a:pt x="9418" y="1970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graphicFrame>
        <p:nvGraphicFramePr>
          <p:cNvPr id="5" name="ตาราง 5">
            <a:extLst>
              <a:ext uri="{FF2B5EF4-FFF2-40B4-BE49-F238E27FC236}">
                <a16:creationId xmlns:a16="http://schemas.microsoft.com/office/drawing/2014/main" id="{F47C0F43-211C-487E-91FB-DB0D2A70C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303424"/>
              </p:ext>
            </p:extLst>
          </p:nvPr>
        </p:nvGraphicFramePr>
        <p:xfrm>
          <a:off x="19284" y="4985466"/>
          <a:ext cx="10654821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623">
                  <a:extLst>
                    <a:ext uri="{9D8B030D-6E8A-4147-A177-3AD203B41FA5}">
                      <a16:colId xmlns:a16="http://schemas.microsoft.com/office/drawing/2014/main" val="61467144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90008193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403818531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10076953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816591925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59046257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106239765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299214089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1504417957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611873057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073937352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660397739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076597601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288808042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1999684357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30318729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01333767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247832196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622460116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63687164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77286661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00860160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47570187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97370657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278170914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72936106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719443576"/>
                    </a:ext>
                  </a:extLst>
                </a:gridCol>
              </a:tblGrid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071958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117471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84776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549957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083989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607951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492389"/>
                  </a:ext>
                </a:extLst>
              </a:tr>
            </a:tbl>
          </a:graphicData>
        </a:graphic>
      </p:graphicFrame>
      <p:sp>
        <p:nvSpPr>
          <p:cNvPr id="23" name="รูปแบบอิสระ: รูปร่าง 22">
            <a:extLst>
              <a:ext uri="{FF2B5EF4-FFF2-40B4-BE49-F238E27FC236}">
                <a16:creationId xmlns:a16="http://schemas.microsoft.com/office/drawing/2014/main" id="{ACF0D10E-7823-420C-B718-51BC9A83B5D5}"/>
              </a:ext>
            </a:extLst>
          </p:cNvPr>
          <p:cNvSpPr/>
          <p:nvPr/>
        </p:nvSpPr>
        <p:spPr>
          <a:xfrm>
            <a:off x="1" y="0"/>
            <a:ext cx="10693390" cy="684092"/>
          </a:xfrm>
          <a:custGeom>
            <a:avLst/>
            <a:gdLst>
              <a:gd name="connsiteX0" fmla="*/ 14895 w 11155171"/>
              <a:gd name="connsiteY0" fmla="*/ 0 h 684092"/>
              <a:gd name="connsiteX1" fmla="*/ 11155171 w 11155171"/>
              <a:gd name="connsiteY1" fmla="*/ 0 h 684092"/>
              <a:gd name="connsiteX2" fmla="*/ 11143827 w 11155171"/>
              <a:gd name="connsiteY2" fmla="*/ 84528 h 684092"/>
              <a:gd name="connsiteX3" fmla="*/ 10468849 w 11155171"/>
              <a:gd name="connsiteY3" fmla="*/ 497754 h 684092"/>
              <a:gd name="connsiteX4" fmla="*/ 10083637 w 11155171"/>
              <a:gd name="connsiteY4" fmla="*/ 409369 h 684092"/>
              <a:gd name="connsiteX5" fmla="*/ 10066872 w 11155171"/>
              <a:gd name="connsiteY5" fmla="*/ 398979 h 684092"/>
              <a:gd name="connsiteX6" fmla="*/ 9952257 w 11155171"/>
              <a:gd name="connsiteY6" fmla="*/ 445708 h 684092"/>
              <a:gd name="connsiteX7" fmla="*/ 9684077 w 11155171"/>
              <a:gd name="connsiteY7" fmla="*/ 486378 h 684092"/>
              <a:gd name="connsiteX8" fmla="*/ 9049245 w 11155171"/>
              <a:gd name="connsiteY8" fmla="*/ 170297 h 684092"/>
              <a:gd name="connsiteX9" fmla="*/ 9048201 w 11155171"/>
              <a:gd name="connsiteY9" fmla="*/ 167770 h 684092"/>
              <a:gd name="connsiteX10" fmla="*/ 9047157 w 11155171"/>
              <a:gd name="connsiteY10" fmla="*/ 170297 h 684092"/>
              <a:gd name="connsiteX11" fmla="*/ 8412325 w 11155171"/>
              <a:gd name="connsiteY11" fmla="*/ 486378 h 684092"/>
              <a:gd name="connsiteX12" fmla="*/ 7841016 w 11155171"/>
              <a:gd name="connsiteY12" fmla="*/ 258206 h 684092"/>
              <a:gd name="connsiteX13" fmla="*/ 7828088 w 11155171"/>
              <a:gd name="connsiteY13" fmla="*/ 240315 h 684092"/>
              <a:gd name="connsiteX14" fmla="*/ 7826622 w 11155171"/>
              <a:gd name="connsiteY14" fmla="*/ 245587 h 684092"/>
              <a:gd name="connsiteX15" fmla="*/ 7399500 w 11155171"/>
              <a:gd name="connsiteY15" fmla="*/ 561668 h 684092"/>
              <a:gd name="connsiteX16" fmla="*/ 7015117 w 11155171"/>
              <a:gd name="connsiteY16" fmla="*/ 333496 h 684092"/>
              <a:gd name="connsiteX17" fmla="*/ 6993267 w 11155171"/>
              <a:gd name="connsiteY17" fmla="*/ 288553 h 684092"/>
              <a:gd name="connsiteX18" fmla="*/ 6937182 w 11155171"/>
              <a:gd name="connsiteY18" fmla="*/ 378145 h 684092"/>
              <a:gd name="connsiteX19" fmla="*/ 6365873 w 11155171"/>
              <a:gd name="connsiteY19" fmla="*/ 641525 h 684092"/>
              <a:gd name="connsiteX20" fmla="*/ 5794564 w 11155171"/>
              <a:gd name="connsiteY20" fmla="*/ 378145 h 684092"/>
              <a:gd name="connsiteX21" fmla="*/ 5738828 w 11155171"/>
              <a:gd name="connsiteY21" fmla="*/ 289111 h 684092"/>
              <a:gd name="connsiteX22" fmla="*/ 5680267 w 11155171"/>
              <a:gd name="connsiteY22" fmla="*/ 378145 h 684092"/>
              <a:gd name="connsiteX23" fmla="*/ 5079999 w 11155171"/>
              <a:gd name="connsiteY23" fmla="*/ 641525 h 684092"/>
              <a:gd name="connsiteX24" fmla="*/ 4479729 w 11155171"/>
              <a:gd name="connsiteY24" fmla="*/ 378145 h 684092"/>
              <a:gd name="connsiteX25" fmla="*/ 4436870 w 11155171"/>
              <a:gd name="connsiteY25" fmla="*/ 312982 h 684092"/>
              <a:gd name="connsiteX26" fmla="*/ 4409605 w 11155171"/>
              <a:gd name="connsiteY26" fmla="*/ 351793 h 684092"/>
              <a:gd name="connsiteX27" fmla="*/ 4140199 w 11155171"/>
              <a:gd name="connsiteY27" fmla="*/ 482863 h 684092"/>
              <a:gd name="connsiteX28" fmla="*/ 3870791 w 11155171"/>
              <a:gd name="connsiteY28" fmla="*/ 351793 h 684092"/>
              <a:gd name="connsiteX29" fmla="*/ 3852385 w 11155171"/>
              <a:gd name="connsiteY29" fmla="*/ 325591 h 684092"/>
              <a:gd name="connsiteX30" fmla="*/ 3850807 w 11155171"/>
              <a:gd name="connsiteY30" fmla="*/ 327838 h 684092"/>
              <a:gd name="connsiteX31" fmla="*/ 3581399 w 11155171"/>
              <a:gd name="connsiteY31" fmla="*/ 458908 h 684092"/>
              <a:gd name="connsiteX32" fmla="*/ 3311992 w 11155171"/>
              <a:gd name="connsiteY32" fmla="*/ 327838 h 684092"/>
              <a:gd name="connsiteX33" fmla="*/ 3309484 w 11155171"/>
              <a:gd name="connsiteY33" fmla="*/ 324268 h 684092"/>
              <a:gd name="connsiteX34" fmla="*/ 3297321 w 11155171"/>
              <a:gd name="connsiteY34" fmla="*/ 368011 h 684092"/>
              <a:gd name="connsiteX35" fmla="*/ 2870199 w 11155171"/>
              <a:gd name="connsiteY35" fmla="*/ 684092 h 684092"/>
              <a:gd name="connsiteX36" fmla="*/ 2485816 w 11155171"/>
              <a:gd name="connsiteY36" fmla="*/ 455920 h 684092"/>
              <a:gd name="connsiteX37" fmla="*/ 2466974 w 11155171"/>
              <a:gd name="connsiteY37" fmla="*/ 417165 h 684092"/>
              <a:gd name="connsiteX38" fmla="*/ 2448133 w 11155171"/>
              <a:gd name="connsiteY38" fmla="*/ 455920 h 684092"/>
              <a:gd name="connsiteX39" fmla="*/ 2063749 w 11155171"/>
              <a:gd name="connsiteY39" fmla="*/ 684092 h 684092"/>
              <a:gd name="connsiteX40" fmla="*/ 1679366 w 11155171"/>
              <a:gd name="connsiteY40" fmla="*/ 455920 h 684092"/>
              <a:gd name="connsiteX41" fmla="*/ 1656527 w 11155171"/>
              <a:gd name="connsiteY41" fmla="*/ 408942 h 684092"/>
              <a:gd name="connsiteX42" fmla="*/ 1654382 w 11155171"/>
              <a:gd name="connsiteY42" fmla="*/ 413353 h 684092"/>
              <a:gd name="connsiteX43" fmla="*/ 1269999 w 11155171"/>
              <a:gd name="connsiteY43" fmla="*/ 641525 h 684092"/>
              <a:gd name="connsiteX44" fmla="*/ 885616 w 11155171"/>
              <a:gd name="connsiteY44" fmla="*/ 413353 h 684092"/>
              <a:gd name="connsiteX45" fmla="*/ 866774 w 11155171"/>
              <a:gd name="connsiteY45" fmla="*/ 374597 h 684092"/>
              <a:gd name="connsiteX46" fmla="*/ 847933 w 11155171"/>
              <a:gd name="connsiteY46" fmla="*/ 413353 h 684092"/>
              <a:gd name="connsiteX47" fmla="*/ 463550 w 11155171"/>
              <a:gd name="connsiteY47" fmla="*/ 641525 h 684092"/>
              <a:gd name="connsiteX48" fmla="*/ 0 w 11155171"/>
              <a:gd name="connsiteY48" fmla="*/ 124000 h 684092"/>
              <a:gd name="connsiteX49" fmla="*/ 9418 w 11155171"/>
              <a:gd name="connsiteY49" fmla="*/ 19701 h 68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155171" h="684092">
                <a:moveTo>
                  <a:pt x="14895" y="0"/>
                </a:moveTo>
                <a:lnTo>
                  <a:pt x="11155171" y="0"/>
                </a:lnTo>
                <a:lnTo>
                  <a:pt x="11143827" y="84528"/>
                </a:lnTo>
                <a:cubicBezTo>
                  <a:pt x="11079582" y="320356"/>
                  <a:pt x="10801795" y="497754"/>
                  <a:pt x="10468849" y="497754"/>
                </a:cubicBezTo>
                <a:cubicBezTo>
                  <a:pt x="10326158" y="497754"/>
                  <a:pt x="10193598" y="465171"/>
                  <a:pt x="10083637" y="409369"/>
                </a:cubicBezTo>
                <a:lnTo>
                  <a:pt x="10066872" y="398979"/>
                </a:lnTo>
                <a:lnTo>
                  <a:pt x="9952257" y="445708"/>
                </a:lnTo>
                <a:cubicBezTo>
                  <a:pt x="9869829" y="471897"/>
                  <a:pt x="9779204" y="486378"/>
                  <a:pt x="9684077" y="486378"/>
                </a:cubicBezTo>
                <a:cubicBezTo>
                  <a:pt x="9398695" y="486378"/>
                  <a:pt x="9153837" y="356045"/>
                  <a:pt x="9049245" y="170297"/>
                </a:cubicBezTo>
                <a:lnTo>
                  <a:pt x="9048201" y="167770"/>
                </a:lnTo>
                <a:lnTo>
                  <a:pt x="9047157" y="170297"/>
                </a:lnTo>
                <a:cubicBezTo>
                  <a:pt x="8942565" y="356045"/>
                  <a:pt x="8697707" y="486378"/>
                  <a:pt x="8412325" y="486378"/>
                </a:cubicBezTo>
                <a:cubicBezTo>
                  <a:pt x="8174506" y="486378"/>
                  <a:pt x="7964830" y="395869"/>
                  <a:pt x="7841016" y="258206"/>
                </a:cubicBezTo>
                <a:lnTo>
                  <a:pt x="7828088" y="240315"/>
                </a:lnTo>
                <a:lnTo>
                  <a:pt x="7826622" y="245587"/>
                </a:lnTo>
                <a:cubicBezTo>
                  <a:pt x="7756251" y="431335"/>
                  <a:pt x="7591509" y="561668"/>
                  <a:pt x="7399500" y="561668"/>
                </a:cubicBezTo>
                <a:cubicBezTo>
                  <a:pt x="7239492" y="561668"/>
                  <a:pt x="7098420" y="471159"/>
                  <a:pt x="7015117" y="333496"/>
                </a:cubicBezTo>
                <a:lnTo>
                  <a:pt x="6993267" y="288553"/>
                </a:lnTo>
                <a:lnTo>
                  <a:pt x="6937182" y="378145"/>
                </a:lnTo>
                <a:cubicBezTo>
                  <a:pt x="6813368" y="537050"/>
                  <a:pt x="6603691" y="641525"/>
                  <a:pt x="6365873" y="641525"/>
                </a:cubicBezTo>
                <a:cubicBezTo>
                  <a:pt x="6128054" y="641525"/>
                  <a:pt x="5918378" y="537050"/>
                  <a:pt x="5794564" y="378145"/>
                </a:cubicBezTo>
                <a:lnTo>
                  <a:pt x="5738828" y="289111"/>
                </a:lnTo>
                <a:lnTo>
                  <a:pt x="5680267" y="378145"/>
                </a:lnTo>
                <a:cubicBezTo>
                  <a:pt x="5550177" y="537050"/>
                  <a:pt x="5329872" y="641525"/>
                  <a:pt x="5079999" y="641525"/>
                </a:cubicBezTo>
                <a:cubicBezTo>
                  <a:pt x="4830124" y="641525"/>
                  <a:pt x="4609819" y="537050"/>
                  <a:pt x="4479729" y="378145"/>
                </a:cubicBezTo>
                <a:lnTo>
                  <a:pt x="4436870" y="312982"/>
                </a:lnTo>
                <a:lnTo>
                  <a:pt x="4409605" y="351793"/>
                </a:lnTo>
                <a:cubicBezTo>
                  <a:pt x="4340658" y="432775"/>
                  <a:pt x="4245409" y="482863"/>
                  <a:pt x="4140199" y="482863"/>
                </a:cubicBezTo>
                <a:cubicBezTo>
                  <a:pt x="4034989" y="482863"/>
                  <a:pt x="3939739" y="432775"/>
                  <a:pt x="3870791" y="351793"/>
                </a:cubicBezTo>
                <a:lnTo>
                  <a:pt x="3852385" y="325591"/>
                </a:lnTo>
                <a:lnTo>
                  <a:pt x="3850807" y="327838"/>
                </a:lnTo>
                <a:cubicBezTo>
                  <a:pt x="3781859" y="408820"/>
                  <a:pt x="3686609" y="458908"/>
                  <a:pt x="3581399" y="458908"/>
                </a:cubicBezTo>
                <a:cubicBezTo>
                  <a:pt x="3476189" y="458908"/>
                  <a:pt x="3380939" y="408820"/>
                  <a:pt x="3311992" y="327838"/>
                </a:cubicBezTo>
                <a:lnTo>
                  <a:pt x="3309484" y="324268"/>
                </a:lnTo>
                <a:lnTo>
                  <a:pt x="3297321" y="368011"/>
                </a:lnTo>
                <a:cubicBezTo>
                  <a:pt x="3226951" y="553759"/>
                  <a:pt x="3062208" y="684092"/>
                  <a:pt x="2870199" y="684092"/>
                </a:cubicBezTo>
                <a:cubicBezTo>
                  <a:pt x="2710192" y="684092"/>
                  <a:pt x="2569119" y="593583"/>
                  <a:pt x="2485816" y="455920"/>
                </a:cubicBezTo>
                <a:lnTo>
                  <a:pt x="2466974" y="417165"/>
                </a:lnTo>
                <a:lnTo>
                  <a:pt x="2448133" y="455920"/>
                </a:lnTo>
                <a:cubicBezTo>
                  <a:pt x="2364829" y="593583"/>
                  <a:pt x="2223757" y="684092"/>
                  <a:pt x="2063749" y="684092"/>
                </a:cubicBezTo>
                <a:cubicBezTo>
                  <a:pt x="1903742" y="684092"/>
                  <a:pt x="1762669" y="593583"/>
                  <a:pt x="1679366" y="455920"/>
                </a:cubicBezTo>
                <a:lnTo>
                  <a:pt x="1656527" y="408942"/>
                </a:lnTo>
                <a:lnTo>
                  <a:pt x="1654382" y="413353"/>
                </a:lnTo>
                <a:cubicBezTo>
                  <a:pt x="1571079" y="551016"/>
                  <a:pt x="1430007" y="641525"/>
                  <a:pt x="1269999" y="641525"/>
                </a:cubicBezTo>
                <a:cubicBezTo>
                  <a:pt x="1109992" y="641525"/>
                  <a:pt x="968920" y="551016"/>
                  <a:pt x="885616" y="413353"/>
                </a:cubicBezTo>
                <a:lnTo>
                  <a:pt x="866774" y="374597"/>
                </a:lnTo>
                <a:lnTo>
                  <a:pt x="847933" y="413353"/>
                </a:lnTo>
                <a:cubicBezTo>
                  <a:pt x="764630" y="551016"/>
                  <a:pt x="623557" y="641525"/>
                  <a:pt x="463550" y="641525"/>
                </a:cubicBezTo>
                <a:cubicBezTo>
                  <a:pt x="207538" y="641525"/>
                  <a:pt x="0" y="409821"/>
                  <a:pt x="0" y="124000"/>
                </a:cubicBezTo>
                <a:cubicBezTo>
                  <a:pt x="0" y="88272"/>
                  <a:pt x="3243" y="53390"/>
                  <a:pt x="9418" y="197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29" name="รูปแบบอิสระ: รูปร่าง 28">
            <a:extLst>
              <a:ext uri="{FF2B5EF4-FFF2-40B4-BE49-F238E27FC236}">
                <a16:creationId xmlns:a16="http://schemas.microsoft.com/office/drawing/2014/main" id="{D523488E-4612-429C-B978-FDAF3066C5C7}"/>
              </a:ext>
            </a:extLst>
          </p:cNvPr>
          <p:cNvSpPr/>
          <p:nvPr/>
        </p:nvSpPr>
        <p:spPr>
          <a:xfrm>
            <a:off x="1936894" y="1326612"/>
            <a:ext cx="7024623" cy="3422666"/>
          </a:xfrm>
          <a:custGeom>
            <a:avLst/>
            <a:gdLst>
              <a:gd name="connsiteX0" fmla="*/ 314085 w 9396733"/>
              <a:gd name="connsiteY0" fmla="*/ 1417749 h 2420573"/>
              <a:gd name="connsiteX1" fmla="*/ 240513 w 9396733"/>
              <a:gd name="connsiteY1" fmla="*/ 440287 h 2420573"/>
              <a:gd name="connsiteX2" fmla="*/ 2552789 w 9396733"/>
              <a:gd name="connsiteY2" fmla="*/ 167018 h 2420573"/>
              <a:gd name="connsiteX3" fmla="*/ 8491133 w 9396733"/>
              <a:gd name="connsiteY3" fmla="*/ 135487 h 2420573"/>
              <a:gd name="connsiteX4" fmla="*/ 8743382 w 9396733"/>
              <a:gd name="connsiteY4" fmla="*/ 1953777 h 2420573"/>
              <a:gd name="connsiteX5" fmla="*/ 2384623 w 9396733"/>
              <a:gd name="connsiteY5" fmla="*/ 2395211 h 2420573"/>
              <a:gd name="connsiteX6" fmla="*/ 314085 w 9396733"/>
              <a:gd name="connsiteY6" fmla="*/ 1417749 h 2420573"/>
              <a:gd name="connsiteX0" fmla="*/ 8957 w 9091605"/>
              <a:gd name="connsiteY0" fmla="*/ 1411600 h 2414424"/>
              <a:gd name="connsiteX1" fmla="*/ 1364792 w 9091605"/>
              <a:gd name="connsiteY1" fmla="*/ 265973 h 2414424"/>
              <a:gd name="connsiteX2" fmla="*/ 2247661 w 9091605"/>
              <a:gd name="connsiteY2" fmla="*/ 160869 h 2414424"/>
              <a:gd name="connsiteX3" fmla="*/ 8186005 w 9091605"/>
              <a:gd name="connsiteY3" fmla="*/ 129338 h 2414424"/>
              <a:gd name="connsiteX4" fmla="*/ 8438254 w 9091605"/>
              <a:gd name="connsiteY4" fmla="*/ 1947628 h 2414424"/>
              <a:gd name="connsiteX5" fmla="*/ 2079495 w 9091605"/>
              <a:gd name="connsiteY5" fmla="*/ 2389062 h 2414424"/>
              <a:gd name="connsiteX6" fmla="*/ 8957 w 9091605"/>
              <a:gd name="connsiteY6" fmla="*/ 1411600 h 2414424"/>
              <a:gd name="connsiteX0" fmla="*/ 39156 w 8007707"/>
              <a:gd name="connsiteY0" fmla="*/ 1642828 h 2400376"/>
              <a:gd name="connsiteX1" fmla="*/ 280894 w 8007707"/>
              <a:gd name="connsiteY1" fmla="*/ 265973 h 2400376"/>
              <a:gd name="connsiteX2" fmla="*/ 1163763 w 8007707"/>
              <a:gd name="connsiteY2" fmla="*/ 160869 h 2400376"/>
              <a:gd name="connsiteX3" fmla="*/ 7102107 w 8007707"/>
              <a:gd name="connsiteY3" fmla="*/ 129338 h 2400376"/>
              <a:gd name="connsiteX4" fmla="*/ 7354356 w 8007707"/>
              <a:gd name="connsiteY4" fmla="*/ 1947628 h 2400376"/>
              <a:gd name="connsiteX5" fmla="*/ 995597 w 8007707"/>
              <a:gd name="connsiteY5" fmla="*/ 2389062 h 2400376"/>
              <a:gd name="connsiteX6" fmla="*/ 39156 w 8007707"/>
              <a:gd name="connsiteY6" fmla="*/ 1642828 h 2400376"/>
              <a:gd name="connsiteX0" fmla="*/ 80427 w 7983917"/>
              <a:gd name="connsiteY0" fmla="*/ 1642828 h 2400376"/>
              <a:gd name="connsiteX1" fmla="*/ 322165 w 7983917"/>
              <a:gd name="connsiteY1" fmla="*/ 265973 h 2400376"/>
              <a:gd name="connsiteX2" fmla="*/ 2455765 w 7983917"/>
              <a:gd name="connsiteY2" fmla="*/ 160869 h 2400376"/>
              <a:gd name="connsiteX3" fmla="*/ 7143378 w 7983917"/>
              <a:gd name="connsiteY3" fmla="*/ 129338 h 2400376"/>
              <a:gd name="connsiteX4" fmla="*/ 7395627 w 7983917"/>
              <a:gd name="connsiteY4" fmla="*/ 1947628 h 2400376"/>
              <a:gd name="connsiteX5" fmla="*/ 1036868 w 7983917"/>
              <a:gd name="connsiteY5" fmla="*/ 2389062 h 2400376"/>
              <a:gd name="connsiteX6" fmla="*/ 80427 w 7983917"/>
              <a:gd name="connsiteY6" fmla="*/ 1642828 h 2400376"/>
              <a:gd name="connsiteX0" fmla="*/ 81413 w 7983862"/>
              <a:gd name="connsiteY0" fmla="*/ 1712762 h 2470310"/>
              <a:gd name="connsiteX1" fmla="*/ 323151 w 7983862"/>
              <a:gd name="connsiteY1" fmla="*/ 335907 h 2470310"/>
              <a:gd name="connsiteX2" fmla="*/ 2477772 w 7983862"/>
              <a:gd name="connsiteY2" fmla="*/ 62638 h 2470310"/>
              <a:gd name="connsiteX3" fmla="*/ 7144364 w 7983862"/>
              <a:gd name="connsiteY3" fmla="*/ 199272 h 2470310"/>
              <a:gd name="connsiteX4" fmla="*/ 7396613 w 7983862"/>
              <a:gd name="connsiteY4" fmla="*/ 2017562 h 2470310"/>
              <a:gd name="connsiteX5" fmla="*/ 1037854 w 7983862"/>
              <a:gd name="connsiteY5" fmla="*/ 2458996 h 2470310"/>
              <a:gd name="connsiteX6" fmla="*/ 81413 w 7983862"/>
              <a:gd name="connsiteY6" fmla="*/ 1712762 h 2470310"/>
              <a:gd name="connsiteX0" fmla="*/ 49356 w 8098950"/>
              <a:gd name="connsiteY0" fmla="*/ 1765314 h 2467584"/>
              <a:gd name="connsiteX1" fmla="*/ 438239 w 8098950"/>
              <a:gd name="connsiteY1" fmla="*/ 335907 h 2467584"/>
              <a:gd name="connsiteX2" fmla="*/ 2592860 w 8098950"/>
              <a:gd name="connsiteY2" fmla="*/ 62638 h 2467584"/>
              <a:gd name="connsiteX3" fmla="*/ 7259452 w 8098950"/>
              <a:gd name="connsiteY3" fmla="*/ 199272 h 2467584"/>
              <a:gd name="connsiteX4" fmla="*/ 7511701 w 8098950"/>
              <a:gd name="connsiteY4" fmla="*/ 2017562 h 2467584"/>
              <a:gd name="connsiteX5" fmla="*/ 1152942 w 8098950"/>
              <a:gd name="connsiteY5" fmla="*/ 2458996 h 2467584"/>
              <a:gd name="connsiteX6" fmla="*/ 49356 w 8098950"/>
              <a:gd name="connsiteY6" fmla="*/ 1765314 h 2467584"/>
              <a:gd name="connsiteX0" fmla="*/ 78265 w 8127859"/>
              <a:gd name="connsiteY0" fmla="*/ 1765314 h 2467584"/>
              <a:gd name="connsiteX1" fmla="*/ 467148 w 8127859"/>
              <a:gd name="connsiteY1" fmla="*/ 335907 h 2467584"/>
              <a:gd name="connsiteX2" fmla="*/ 2621769 w 8127859"/>
              <a:gd name="connsiteY2" fmla="*/ 62638 h 2467584"/>
              <a:gd name="connsiteX3" fmla="*/ 7288361 w 8127859"/>
              <a:gd name="connsiteY3" fmla="*/ 199272 h 2467584"/>
              <a:gd name="connsiteX4" fmla="*/ 7540610 w 8127859"/>
              <a:gd name="connsiteY4" fmla="*/ 2017562 h 2467584"/>
              <a:gd name="connsiteX5" fmla="*/ 1581245 w 8127859"/>
              <a:gd name="connsiteY5" fmla="*/ 2458996 h 2467584"/>
              <a:gd name="connsiteX6" fmla="*/ 78265 w 8127859"/>
              <a:gd name="connsiteY6" fmla="*/ 1765314 h 2467584"/>
              <a:gd name="connsiteX0" fmla="*/ 78265 w 7927017"/>
              <a:gd name="connsiteY0" fmla="*/ 1782019 h 2555426"/>
              <a:gd name="connsiteX1" fmla="*/ 467148 w 7927017"/>
              <a:gd name="connsiteY1" fmla="*/ 352612 h 2555426"/>
              <a:gd name="connsiteX2" fmla="*/ 2621769 w 7927017"/>
              <a:gd name="connsiteY2" fmla="*/ 79343 h 2555426"/>
              <a:gd name="connsiteX3" fmla="*/ 7288361 w 7927017"/>
              <a:gd name="connsiteY3" fmla="*/ 215977 h 2555426"/>
              <a:gd name="connsiteX4" fmla="*/ 7225300 w 7927017"/>
              <a:gd name="connsiteY4" fmla="*/ 2286516 h 2555426"/>
              <a:gd name="connsiteX5" fmla="*/ 1581245 w 7927017"/>
              <a:gd name="connsiteY5" fmla="*/ 2475701 h 2555426"/>
              <a:gd name="connsiteX6" fmla="*/ 78265 w 7927017"/>
              <a:gd name="connsiteY6" fmla="*/ 1782019 h 2555426"/>
              <a:gd name="connsiteX0" fmla="*/ 78265 w 7658399"/>
              <a:gd name="connsiteY0" fmla="*/ 1782019 h 2555426"/>
              <a:gd name="connsiteX1" fmla="*/ 467148 w 7658399"/>
              <a:gd name="connsiteY1" fmla="*/ 352612 h 2555426"/>
              <a:gd name="connsiteX2" fmla="*/ 2621769 w 7658399"/>
              <a:gd name="connsiteY2" fmla="*/ 79343 h 2555426"/>
              <a:gd name="connsiteX3" fmla="*/ 7288361 w 7658399"/>
              <a:gd name="connsiteY3" fmla="*/ 215977 h 2555426"/>
              <a:gd name="connsiteX4" fmla="*/ 7225300 w 7658399"/>
              <a:gd name="connsiteY4" fmla="*/ 2286516 h 2555426"/>
              <a:gd name="connsiteX5" fmla="*/ 1581245 w 7658399"/>
              <a:gd name="connsiteY5" fmla="*/ 2475701 h 2555426"/>
              <a:gd name="connsiteX6" fmla="*/ 78265 w 7658399"/>
              <a:gd name="connsiteY6" fmla="*/ 1782019 h 2555426"/>
              <a:gd name="connsiteX0" fmla="*/ 78265 w 7384537"/>
              <a:gd name="connsiteY0" fmla="*/ 1823511 h 2596918"/>
              <a:gd name="connsiteX1" fmla="*/ 467148 w 7384537"/>
              <a:gd name="connsiteY1" fmla="*/ 394104 h 2596918"/>
              <a:gd name="connsiteX2" fmla="*/ 2621769 w 7384537"/>
              <a:gd name="connsiteY2" fmla="*/ 120835 h 2596918"/>
              <a:gd name="connsiteX3" fmla="*/ 6804885 w 7384537"/>
              <a:gd name="connsiteY3" fmla="*/ 194407 h 2596918"/>
              <a:gd name="connsiteX4" fmla="*/ 7225300 w 7384537"/>
              <a:gd name="connsiteY4" fmla="*/ 2328008 h 2596918"/>
              <a:gd name="connsiteX5" fmla="*/ 1581245 w 7384537"/>
              <a:gd name="connsiteY5" fmla="*/ 2517193 h 2596918"/>
              <a:gd name="connsiteX6" fmla="*/ 78265 w 7384537"/>
              <a:gd name="connsiteY6" fmla="*/ 1823511 h 2596918"/>
              <a:gd name="connsiteX0" fmla="*/ 78265 w 7524967"/>
              <a:gd name="connsiteY0" fmla="*/ 1823511 h 2596918"/>
              <a:gd name="connsiteX1" fmla="*/ 467148 w 7524967"/>
              <a:gd name="connsiteY1" fmla="*/ 394104 h 2596918"/>
              <a:gd name="connsiteX2" fmla="*/ 2621769 w 7524967"/>
              <a:gd name="connsiteY2" fmla="*/ 120835 h 2596918"/>
              <a:gd name="connsiteX3" fmla="*/ 6804885 w 7524967"/>
              <a:gd name="connsiteY3" fmla="*/ 194407 h 2596918"/>
              <a:gd name="connsiteX4" fmla="*/ 7225300 w 7524967"/>
              <a:gd name="connsiteY4" fmla="*/ 2328008 h 2596918"/>
              <a:gd name="connsiteX5" fmla="*/ 1581245 w 7524967"/>
              <a:gd name="connsiteY5" fmla="*/ 2517193 h 2596918"/>
              <a:gd name="connsiteX6" fmla="*/ 78265 w 7524967"/>
              <a:gd name="connsiteY6" fmla="*/ 1823511 h 2596918"/>
              <a:gd name="connsiteX0" fmla="*/ 78265 w 7265028"/>
              <a:gd name="connsiteY0" fmla="*/ 1834858 h 2702657"/>
              <a:gd name="connsiteX1" fmla="*/ 467148 w 7265028"/>
              <a:gd name="connsiteY1" fmla="*/ 405451 h 2702657"/>
              <a:gd name="connsiteX2" fmla="*/ 2621769 w 7265028"/>
              <a:gd name="connsiteY2" fmla="*/ 132182 h 2702657"/>
              <a:gd name="connsiteX3" fmla="*/ 6804885 w 7265028"/>
              <a:gd name="connsiteY3" fmla="*/ 205754 h 2702657"/>
              <a:gd name="connsiteX4" fmla="*/ 6804886 w 7265028"/>
              <a:gd name="connsiteY4" fmla="*/ 2497010 h 2702657"/>
              <a:gd name="connsiteX5" fmla="*/ 1581245 w 7265028"/>
              <a:gd name="connsiteY5" fmla="*/ 2528540 h 2702657"/>
              <a:gd name="connsiteX6" fmla="*/ 78265 w 7265028"/>
              <a:gd name="connsiteY6" fmla="*/ 1834858 h 2702657"/>
              <a:gd name="connsiteX0" fmla="*/ 78265 w 7115941"/>
              <a:gd name="connsiteY0" fmla="*/ 1841689 h 2777874"/>
              <a:gd name="connsiteX1" fmla="*/ 467148 w 7115941"/>
              <a:gd name="connsiteY1" fmla="*/ 412282 h 2777874"/>
              <a:gd name="connsiteX2" fmla="*/ 2621769 w 7115941"/>
              <a:gd name="connsiteY2" fmla="*/ 139013 h 2777874"/>
              <a:gd name="connsiteX3" fmla="*/ 6804885 w 7115941"/>
              <a:gd name="connsiteY3" fmla="*/ 212585 h 2777874"/>
              <a:gd name="connsiteX4" fmla="*/ 6458044 w 7115941"/>
              <a:gd name="connsiteY4" fmla="*/ 2598434 h 2777874"/>
              <a:gd name="connsiteX5" fmla="*/ 1581245 w 7115941"/>
              <a:gd name="connsiteY5" fmla="*/ 2535371 h 2777874"/>
              <a:gd name="connsiteX6" fmla="*/ 78265 w 7115941"/>
              <a:gd name="connsiteY6" fmla="*/ 1841689 h 2777874"/>
              <a:gd name="connsiteX0" fmla="*/ 39963 w 7077639"/>
              <a:gd name="connsiteY0" fmla="*/ 1841689 h 2777874"/>
              <a:gd name="connsiteX1" fmla="*/ 428846 w 7077639"/>
              <a:gd name="connsiteY1" fmla="*/ 412282 h 2777874"/>
              <a:gd name="connsiteX2" fmla="*/ 2583467 w 7077639"/>
              <a:gd name="connsiteY2" fmla="*/ 139013 h 2777874"/>
              <a:gd name="connsiteX3" fmla="*/ 6766583 w 7077639"/>
              <a:gd name="connsiteY3" fmla="*/ 212585 h 2777874"/>
              <a:gd name="connsiteX4" fmla="*/ 6419742 w 7077639"/>
              <a:gd name="connsiteY4" fmla="*/ 2598434 h 2777874"/>
              <a:gd name="connsiteX5" fmla="*/ 1542943 w 7077639"/>
              <a:gd name="connsiteY5" fmla="*/ 2535371 h 2777874"/>
              <a:gd name="connsiteX6" fmla="*/ 39963 w 7077639"/>
              <a:gd name="connsiteY6" fmla="*/ 1841689 h 2777874"/>
              <a:gd name="connsiteX0" fmla="*/ 73218 w 7110894"/>
              <a:gd name="connsiteY0" fmla="*/ 1842684 h 2778869"/>
              <a:gd name="connsiteX1" fmla="*/ 251894 w 7110894"/>
              <a:gd name="connsiteY1" fmla="*/ 434298 h 2778869"/>
              <a:gd name="connsiteX2" fmla="*/ 2616722 w 7110894"/>
              <a:gd name="connsiteY2" fmla="*/ 140008 h 2778869"/>
              <a:gd name="connsiteX3" fmla="*/ 6799838 w 7110894"/>
              <a:gd name="connsiteY3" fmla="*/ 213580 h 2778869"/>
              <a:gd name="connsiteX4" fmla="*/ 6452997 w 7110894"/>
              <a:gd name="connsiteY4" fmla="*/ 2599429 h 2778869"/>
              <a:gd name="connsiteX5" fmla="*/ 1576198 w 7110894"/>
              <a:gd name="connsiteY5" fmla="*/ 2536366 h 2778869"/>
              <a:gd name="connsiteX6" fmla="*/ 73218 w 7110894"/>
              <a:gd name="connsiteY6" fmla="*/ 1842684 h 2778869"/>
              <a:gd name="connsiteX0" fmla="*/ 308865 w 7041741"/>
              <a:gd name="connsiteY0" fmla="*/ 2294629 h 2761984"/>
              <a:gd name="connsiteX1" fmla="*/ 182741 w 7041741"/>
              <a:gd name="connsiteY1" fmla="*/ 434298 h 2761984"/>
              <a:gd name="connsiteX2" fmla="*/ 2547569 w 7041741"/>
              <a:gd name="connsiteY2" fmla="*/ 140008 h 2761984"/>
              <a:gd name="connsiteX3" fmla="*/ 6730685 w 7041741"/>
              <a:gd name="connsiteY3" fmla="*/ 213580 h 2761984"/>
              <a:gd name="connsiteX4" fmla="*/ 6383844 w 7041741"/>
              <a:gd name="connsiteY4" fmla="*/ 2599429 h 2761984"/>
              <a:gd name="connsiteX5" fmla="*/ 1507045 w 7041741"/>
              <a:gd name="connsiteY5" fmla="*/ 2536366 h 2761984"/>
              <a:gd name="connsiteX6" fmla="*/ 308865 w 7041741"/>
              <a:gd name="connsiteY6" fmla="*/ 2294629 h 2761984"/>
              <a:gd name="connsiteX0" fmla="*/ 361095 w 7093971"/>
              <a:gd name="connsiteY0" fmla="*/ 2294629 h 2767211"/>
              <a:gd name="connsiteX1" fmla="*/ 234971 w 7093971"/>
              <a:gd name="connsiteY1" fmla="*/ 434298 h 2767211"/>
              <a:gd name="connsiteX2" fmla="*/ 2599799 w 7093971"/>
              <a:gd name="connsiteY2" fmla="*/ 140008 h 2767211"/>
              <a:gd name="connsiteX3" fmla="*/ 6782915 w 7093971"/>
              <a:gd name="connsiteY3" fmla="*/ 213580 h 2767211"/>
              <a:gd name="connsiteX4" fmla="*/ 6436074 w 7093971"/>
              <a:gd name="connsiteY4" fmla="*/ 2599429 h 2767211"/>
              <a:gd name="connsiteX5" fmla="*/ 2673371 w 7093971"/>
              <a:gd name="connsiteY5" fmla="*/ 2557387 h 2767211"/>
              <a:gd name="connsiteX6" fmla="*/ 361095 w 7093971"/>
              <a:gd name="connsiteY6" fmla="*/ 2294629 h 2767211"/>
              <a:gd name="connsiteX0" fmla="*/ 355533 w 7098919"/>
              <a:gd name="connsiteY0" fmla="*/ 2483816 h 2760482"/>
              <a:gd name="connsiteX1" fmla="*/ 239919 w 7098919"/>
              <a:gd name="connsiteY1" fmla="*/ 434298 h 2760482"/>
              <a:gd name="connsiteX2" fmla="*/ 2604747 w 7098919"/>
              <a:gd name="connsiteY2" fmla="*/ 140008 h 2760482"/>
              <a:gd name="connsiteX3" fmla="*/ 6787863 w 7098919"/>
              <a:gd name="connsiteY3" fmla="*/ 213580 h 2760482"/>
              <a:gd name="connsiteX4" fmla="*/ 6441022 w 7098919"/>
              <a:gd name="connsiteY4" fmla="*/ 2599429 h 2760482"/>
              <a:gd name="connsiteX5" fmla="*/ 2678319 w 7098919"/>
              <a:gd name="connsiteY5" fmla="*/ 2557387 h 2760482"/>
              <a:gd name="connsiteX6" fmla="*/ 355533 w 7098919"/>
              <a:gd name="connsiteY6" fmla="*/ 2483816 h 2760482"/>
              <a:gd name="connsiteX0" fmla="*/ 357800 w 7101186"/>
              <a:gd name="connsiteY0" fmla="*/ 2483816 h 2790070"/>
              <a:gd name="connsiteX1" fmla="*/ 242186 w 7101186"/>
              <a:gd name="connsiteY1" fmla="*/ 434298 h 2790070"/>
              <a:gd name="connsiteX2" fmla="*/ 2607014 w 7101186"/>
              <a:gd name="connsiteY2" fmla="*/ 140008 h 2790070"/>
              <a:gd name="connsiteX3" fmla="*/ 6790130 w 7101186"/>
              <a:gd name="connsiteY3" fmla="*/ 213580 h 2790070"/>
              <a:gd name="connsiteX4" fmla="*/ 6443289 w 7101186"/>
              <a:gd name="connsiteY4" fmla="*/ 2599429 h 2790070"/>
              <a:gd name="connsiteX5" fmla="*/ 2722628 w 7101186"/>
              <a:gd name="connsiteY5" fmla="*/ 2662491 h 2790070"/>
              <a:gd name="connsiteX6" fmla="*/ 357800 w 7101186"/>
              <a:gd name="connsiteY6" fmla="*/ 2483816 h 2790070"/>
              <a:gd name="connsiteX0" fmla="*/ 354177 w 7101451"/>
              <a:gd name="connsiteY0" fmla="*/ 2361194 h 2667448"/>
              <a:gd name="connsiteX1" fmla="*/ 238563 w 7101451"/>
              <a:gd name="connsiteY1" fmla="*/ 311676 h 2667448"/>
              <a:gd name="connsiteX2" fmla="*/ 2550839 w 7101451"/>
              <a:gd name="connsiteY2" fmla="*/ 479841 h 2667448"/>
              <a:gd name="connsiteX3" fmla="*/ 6786507 w 7101451"/>
              <a:gd name="connsiteY3" fmla="*/ 90958 h 2667448"/>
              <a:gd name="connsiteX4" fmla="*/ 6439666 w 7101451"/>
              <a:gd name="connsiteY4" fmla="*/ 2476807 h 2667448"/>
              <a:gd name="connsiteX5" fmla="*/ 2719005 w 7101451"/>
              <a:gd name="connsiteY5" fmla="*/ 2539869 h 2667448"/>
              <a:gd name="connsiteX6" fmla="*/ 354177 w 7101451"/>
              <a:gd name="connsiteY6" fmla="*/ 2361194 h 2667448"/>
              <a:gd name="connsiteX0" fmla="*/ 354177 w 7035039"/>
              <a:gd name="connsiteY0" fmla="*/ 2159754 h 2466008"/>
              <a:gd name="connsiteX1" fmla="*/ 238563 w 7035039"/>
              <a:gd name="connsiteY1" fmla="*/ 110236 h 2466008"/>
              <a:gd name="connsiteX2" fmla="*/ 2550839 w 7035039"/>
              <a:gd name="connsiteY2" fmla="*/ 278401 h 2466008"/>
              <a:gd name="connsiteX3" fmla="*/ 6691914 w 7035039"/>
              <a:gd name="connsiteY3" fmla="*/ 288911 h 2466008"/>
              <a:gd name="connsiteX4" fmla="*/ 6439666 w 7035039"/>
              <a:gd name="connsiteY4" fmla="*/ 2275367 h 2466008"/>
              <a:gd name="connsiteX5" fmla="*/ 2719005 w 7035039"/>
              <a:gd name="connsiteY5" fmla="*/ 2338429 h 2466008"/>
              <a:gd name="connsiteX6" fmla="*/ 354177 w 7035039"/>
              <a:gd name="connsiteY6" fmla="*/ 2159754 h 2466008"/>
              <a:gd name="connsiteX0" fmla="*/ 354177 w 7035039"/>
              <a:gd name="connsiteY0" fmla="*/ 2032980 h 2339234"/>
              <a:gd name="connsiteX1" fmla="*/ 238563 w 7035039"/>
              <a:gd name="connsiteY1" fmla="*/ 445918 h 2339234"/>
              <a:gd name="connsiteX2" fmla="*/ 2550839 w 7035039"/>
              <a:gd name="connsiteY2" fmla="*/ 151627 h 2339234"/>
              <a:gd name="connsiteX3" fmla="*/ 6691914 w 7035039"/>
              <a:gd name="connsiteY3" fmla="*/ 162137 h 2339234"/>
              <a:gd name="connsiteX4" fmla="*/ 6439666 w 7035039"/>
              <a:gd name="connsiteY4" fmla="*/ 2148593 h 2339234"/>
              <a:gd name="connsiteX5" fmla="*/ 2719005 w 7035039"/>
              <a:gd name="connsiteY5" fmla="*/ 2211655 h 2339234"/>
              <a:gd name="connsiteX6" fmla="*/ 354177 w 7035039"/>
              <a:gd name="connsiteY6" fmla="*/ 2032980 h 2339234"/>
              <a:gd name="connsiteX0" fmla="*/ 354177 w 7051946"/>
              <a:gd name="connsiteY0" fmla="*/ 2036072 h 2373083"/>
              <a:gd name="connsiteX1" fmla="*/ 238563 w 7051946"/>
              <a:gd name="connsiteY1" fmla="*/ 449010 h 2373083"/>
              <a:gd name="connsiteX2" fmla="*/ 2550839 w 7051946"/>
              <a:gd name="connsiteY2" fmla="*/ 154719 h 2373083"/>
              <a:gd name="connsiteX3" fmla="*/ 6691914 w 7051946"/>
              <a:gd name="connsiteY3" fmla="*/ 165229 h 2373083"/>
              <a:gd name="connsiteX4" fmla="*/ 6481708 w 7051946"/>
              <a:gd name="connsiteY4" fmla="*/ 2193727 h 2373083"/>
              <a:gd name="connsiteX5" fmla="*/ 2719005 w 7051946"/>
              <a:gd name="connsiteY5" fmla="*/ 2214747 h 2373083"/>
              <a:gd name="connsiteX6" fmla="*/ 354177 w 7051946"/>
              <a:gd name="connsiteY6" fmla="*/ 2036072 h 2373083"/>
              <a:gd name="connsiteX0" fmla="*/ 354177 w 7024623"/>
              <a:gd name="connsiteY0" fmla="*/ 1888157 h 2225168"/>
              <a:gd name="connsiteX1" fmla="*/ 238563 w 7024623"/>
              <a:gd name="connsiteY1" fmla="*/ 301095 h 2225168"/>
              <a:gd name="connsiteX2" fmla="*/ 2550839 w 7024623"/>
              <a:gd name="connsiteY2" fmla="*/ 6804 h 2225168"/>
              <a:gd name="connsiteX3" fmla="*/ 6649872 w 7024623"/>
              <a:gd name="connsiteY3" fmla="*/ 280072 h 2225168"/>
              <a:gd name="connsiteX4" fmla="*/ 6481708 w 7024623"/>
              <a:gd name="connsiteY4" fmla="*/ 2045812 h 2225168"/>
              <a:gd name="connsiteX5" fmla="*/ 2719005 w 7024623"/>
              <a:gd name="connsiteY5" fmla="*/ 2066832 h 2225168"/>
              <a:gd name="connsiteX6" fmla="*/ 354177 w 7024623"/>
              <a:gd name="connsiteY6" fmla="*/ 1888157 h 222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4623" h="2225168">
                <a:moveTo>
                  <a:pt x="354177" y="1888157"/>
                </a:moveTo>
                <a:cubicBezTo>
                  <a:pt x="-59230" y="1593867"/>
                  <a:pt x="-127547" y="614654"/>
                  <a:pt x="238563" y="301095"/>
                </a:cubicBezTo>
                <a:cubicBezTo>
                  <a:pt x="604673" y="-12464"/>
                  <a:pt x="1482288" y="10308"/>
                  <a:pt x="2550839" y="6804"/>
                </a:cubicBezTo>
                <a:cubicBezTo>
                  <a:pt x="3619390" y="3300"/>
                  <a:pt x="5994727" y="-59763"/>
                  <a:pt x="6649872" y="280072"/>
                </a:cubicBezTo>
                <a:cubicBezTo>
                  <a:pt x="7305017" y="619907"/>
                  <a:pt x="7005474" y="1921440"/>
                  <a:pt x="6481708" y="2045812"/>
                </a:cubicBezTo>
                <a:cubicBezTo>
                  <a:pt x="5463956" y="2422433"/>
                  <a:pt x="3740260" y="2093108"/>
                  <a:pt x="2719005" y="2066832"/>
                </a:cubicBezTo>
                <a:cubicBezTo>
                  <a:pt x="1697750" y="2040556"/>
                  <a:pt x="767584" y="2182447"/>
                  <a:pt x="354177" y="188815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7" name="รูปแบบอิสระ: รูปร่าง 26">
            <a:extLst>
              <a:ext uri="{FF2B5EF4-FFF2-40B4-BE49-F238E27FC236}">
                <a16:creationId xmlns:a16="http://schemas.microsoft.com/office/drawing/2014/main" id="{FC6706A9-D61E-4AD1-8D26-1F8FE60C73A8}"/>
              </a:ext>
            </a:extLst>
          </p:cNvPr>
          <p:cNvSpPr/>
          <p:nvPr/>
        </p:nvSpPr>
        <p:spPr>
          <a:xfrm>
            <a:off x="1955725" y="1439598"/>
            <a:ext cx="7024623" cy="3422666"/>
          </a:xfrm>
          <a:custGeom>
            <a:avLst/>
            <a:gdLst>
              <a:gd name="connsiteX0" fmla="*/ 314085 w 9396733"/>
              <a:gd name="connsiteY0" fmla="*/ 1417749 h 2420573"/>
              <a:gd name="connsiteX1" fmla="*/ 240513 w 9396733"/>
              <a:gd name="connsiteY1" fmla="*/ 440287 h 2420573"/>
              <a:gd name="connsiteX2" fmla="*/ 2552789 w 9396733"/>
              <a:gd name="connsiteY2" fmla="*/ 167018 h 2420573"/>
              <a:gd name="connsiteX3" fmla="*/ 8491133 w 9396733"/>
              <a:gd name="connsiteY3" fmla="*/ 135487 h 2420573"/>
              <a:gd name="connsiteX4" fmla="*/ 8743382 w 9396733"/>
              <a:gd name="connsiteY4" fmla="*/ 1953777 h 2420573"/>
              <a:gd name="connsiteX5" fmla="*/ 2384623 w 9396733"/>
              <a:gd name="connsiteY5" fmla="*/ 2395211 h 2420573"/>
              <a:gd name="connsiteX6" fmla="*/ 314085 w 9396733"/>
              <a:gd name="connsiteY6" fmla="*/ 1417749 h 2420573"/>
              <a:gd name="connsiteX0" fmla="*/ 8957 w 9091605"/>
              <a:gd name="connsiteY0" fmla="*/ 1411600 h 2414424"/>
              <a:gd name="connsiteX1" fmla="*/ 1364792 w 9091605"/>
              <a:gd name="connsiteY1" fmla="*/ 265973 h 2414424"/>
              <a:gd name="connsiteX2" fmla="*/ 2247661 w 9091605"/>
              <a:gd name="connsiteY2" fmla="*/ 160869 h 2414424"/>
              <a:gd name="connsiteX3" fmla="*/ 8186005 w 9091605"/>
              <a:gd name="connsiteY3" fmla="*/ 129338 h 2414424"/>
              <a:gd name="connsiteX4" fmla="*/ 8438254 w 9091605"/>
              <a:gd name="connsiteY4" fmla="*/ 1947628 h 2414424"/>
              <a:gd name="connsiteX5" fmla="*/ 2079495 w 9091605"/>
              <a:gd name="connsiteY5" fmla="*/ 2389062 h 2414424"/>
              <a:gd name="connsiteX6" fmla="*/ 8957 w 9091605"/>
              <a:gd name="connsiteY6" fmla="*/ 1411600 h 2414424"/>
              <a:gd name="connsiteX0" fmla="*/ 39156 w 8007707"/>
              <a:gd name="connsiteY0" fmla="*/ 1642828 h 2400376"/>
              <a:gd name="connsiteX1" fmla="*/ 280894 w 8007707"/>
              <a:gd name="connsiteY1" fmla="*/ 265973 h 2400376"/>
              <a:gd name="connsiteX2" fmla="*/ 1163763 w 8007707"/>
              <a:gd name="connsiteY2" fmla="*/ 160869 h 2400376"/>
              <a:gd name="connsiteX3" fmla="*/ 7102107 w 8007707"/>
              <a:gd name="connsiteY3" fmla="*/ 129338 h 2400376"/>
              <a:gd name="connsiteX4" fmla="*/ 7354356 w 8007707"/>
              <a:gd name="connsiteY4" fmla="*/ 1947628 h 2400376"/>
              <a:gd name="connsiteX5" fmla="*/ 995597 w 8007707"/>
              <a:gd name="connsiteY5" fmla="*/ 2389062 h 2400376"/>
              <a:gd name="connsiteX6" fmla="*/ 39156 w 8007707"/>
              <a:gd name="connsiteY6" fmla="*/ 1642828 h 2400376"/>
              <a:gd name="connsiteX0" fmla="*/ 80427 w 7983917"/>
              <a:gd name="connsiteY0" fmla="*/ 1642828 h 2400376"/>
              <a:gd name="connsiteX1" fmla="*/ 322165 w 7983917"/>
              <a:gd name="connsiteY1" fmla="*/ 265973 h 2400376"/>
              <a:gd name="connsiteX2" fmla="*/ 2455765 w 7983917"/>
              <a:gd name="connsiteY2" fmla="*/ 160869 h 2400376"/>
              <a:gd name="connsiteX3" fmla="*/ 7143378 w 7983917"/>
              <a:gd name="connsiteY3" fmla="*/ 129338 h 2400376"/>
              <a:gd name="connsiteX4" fmla="*/ 7395627 w 7983917"/>
              <a:gd name="connsiteY4" fmla="*/ 1947628 h 2400376"/>
              <a:gd name="connsiteX5" fmla="*/ 1036868 w 7983917"/>
              <a:gd name="connsiteY5" fmla="*/ 2389062 h 2400376"/>
              <a:gd name="connsiteX6" fmla="*/ 80427 w 7983917"/>
              <a:gd name="connsiteY6" fmla="*/ 1642828 h 2400376"/>
              <a:gd name="connsiteX0" fmla="*/ 81413 w 7983862"/>
              <a:gd name="connsiteY0" fmla="*/ 1712762 h 2470310"/>
              <a:gd name="connsiteX1" fmla="*/ 323151 w 7983862"/>
              <a:gd name="connsiteY1" fmla="*/ 335907 h 2470310"/>
              <a:gd name="connsiteX2" fmla="*/ 2477772 w 7983862"/>
              <a:gd name="connsiteY2" fmla="*/ 62638 h 2470310"/>
              <a:gd name="connsiteX3" fmla="*/ 7144364 w 7983862"/>
              <a:gd name="connsiteY3" fmla="*/ 199272 h 2470310"/>
              <a:gd name="connsiteX4" fmla="*/ 7396613 w 7983862"/>
              <a:gd name="connsiteY4" fmla="*/ 2017562 h 2470310"/>
              <a:gd name="connsiteX5" fmla="*/ 1037854 w 7983862"/>
              <a:gd name="connsiteY5" fmla="*/ 2458996 h 2470310"/>
              <a:gd name="connsiteX6" fmla="*/ 81413 w 7983862"/>
              <a:gd name="connsiteY6" fmla="*/ 1712762 h 2470310"/>
              <a:gd name="connsiteX0" fmla="*/ 49356 w 8098950"/>
              <a:gd name="connsiteY0" fmla="*/ 1765314 h 2467584"/>
              <a:gd name="connsiteX1" fmla="*/ 438239 w 8098950"/>
              <a:gd name="connsiteY1" fmla="*/ 335907 h 2467584"/>
              <a:gd name="connsiteX2" fmla="*/ 2592860 w 8098950"/>
              <a:gd name="connsiteY2" fmla="*/ 62638 h 2467584"/>
              <a:gd name="connsiteX3" fmla="*/ 7259452 w 8098950"/>
              <a:gd name="connsiteY3" fmla="*/ 199272 h 2467584"/>
              <a:gd name="connsiteX4" fmla="*/ 7511701 w 8098950"/>
              <a:gd name="connsiteY4" fmla="*/ 2017562 h 2467584"/>
              <a:gd name="connsiteX5" fmla="*/ 1152942 w 8098950"/>
              <a:gd name="connsiteY5" fmla="*/ 2458996 h 2467584"/>
              <a:gd name="connsiteX6" fmla="*/ 49356 w 8098950"/>
              <a:gd name="connsiteY6" fmla="*/ 1765314 h 2467584"/>
              <a:gd name="connsiteX0" fmla="*/ 78265 w 8127859"/>
              <a:gd name="connsiteY0" fmla="*/ 1765314 h 2467584"/>
              <a:gd name="connsiteX1" fmla="*/ 467148 w 8127859"/>
              <a:gd name="connsiteY1" fmla="*/ 335907 h 2467584"/>
              <a:gd name="connsiteX2" fmla="*/ 2621769 w 8127859"/>
              <a:gd name="connsiteY2" fmla="*/ 62638 h 2467584"/>
              <a:gd name="connsiteX3" fmla="*/ 7288361 w 8127859"/>
              <a:gd name="connsiteY3" fmla="*/ 199272 h 2467584"/>
              <a:gd name="connsiteX4" fmla="*/ 7540610 w 8127859"/>
              <a:gd name="connsiteY4" fmla="*/ 2017562 h 2467584"/>
              <a:gd name="connsiteX5" fmla="*/ 1581245 w 8127859"/>
              <a:gd name="connsiteY5" fmla="*/ 2458996 h 2467584"/>
              <a:gd name="connsiteX6" fmla="*/ 78265 w 8127859"/>
              <a:gd name="connsiteY6" fmla="*/ 1765314 h 2467584"/>
              <a:gd name="connsiteX0" fmla="*/ 78265 w 7927017"/>
              <a:gd name="connsiteY0" fmla="*/ 1782019 h 2555426"/>
              <a:gd name="connsiteX1" fmla="*/ 467148 w 7927017"/>
              <a:gd name="connsiteY1" fmla="*/ 352612 h 2555426"/>
              <a:gd name="connsiteX2" fmla="*/ 2621769 w 7927017"/>
              <a:gd name="connsiteY2" fmla="*/ 79343 h 2555426"/>
              <a:gd name="connsiteX3" fmla="*/ 7288361 w 7927017"/>
              <a:gd name="connsiteY3" fmla="*/ 215977 h 2555426"/>
              <a:gd name="connsiteX4" fmla="*/ 7225300 w 7927017"/>
              <a:gd name="connsiteY4" fmla="*/ 2286516 h 2555426"/>
              <a:gd name="connsiteX5" fmla="*/ 1581245 w 7927017"/>
              <a:gd name="connsiteY5" fmla="*/ 2475701 h 2555426"/>
              <a:gd name="connsiteX6" fmla="*/ 78265 w 7927017"/>
              <a:gd name="connsiteY6" fmla="*/ 1782019 h 2555426"/>
              <a:gd name="connsiteX0" fmla="*/ 78265 w 7658399"/>
              <a:gd name="connsiteY0" fmla="*/ 1782019 h 2555426"/>
              <a:gd name="connsiteX1" fmla="*/ 467148 w 7658399"/>
              <a:gd name="connsiteY1" fmla="*/ 352612 h 2555426"/>
              <a:gd name="connsiteX2" fmla="*/ 2621769 w 7658399"/>
              <a:gd name="connsiteY2" fmla="*/ 79343 h 2555426"/>
              <a:gd name="connsiteX3" fmla="*/ 7288361 w 7658399"/>
              <a:gd name="connsiteY3" fmla="*/ 215977 h 2555426"/>
              <a:gd name="connsiteX4" fmla="*/ 7225300 w 7658399"/>
              <a:gd name="connsiteY4" fmla="*/ 2286516 h 2555426"/>
              <a:gd name="connsiteX5" fmla="*/ 1581245 w 7658399"/>
              <a:gd name="connsiteY5" fmla="*/ 2475701 h 2555426"/>
              <a:gd name="connsiteX6" fmla="*/ 78265 w 7658399"/>
              <a:gd name="connsiteY6" fmla="*/ 1782019 h 2555426"/>
              <a:gd name="connsiteX0" fmla="*/ 78265 w 7384537"/>
              <a:gd name="connsiteY0" fmla="*/ 1823511 h 2596918"/>
              <a:gd name="connsiteX1" fmla="*/ 467148 w 7384537"/>
              <a:gd name="connsiteY1" fmla="*/ 394104 h 2596918"/>
              <a:gd name="connsiteX2" fmla="*/ 2621769 w 7384537"/>
              <a:gd name="connsiteY2" fmla="*/ 120835 h 2596918"/>
              <a:gd name="connsiteX3" fmla="*/ 6804885 w 7384537"/>
              <a:gd name="connsiteY3" fmla="*/ 194407 h 2596918"/>
              <a:gd name="connsiteX4" fmla="*/ 7225300 w 7384537"/>
              <a:gd name="connsiteY4" fmla="*/ 2328008 h 2596918"/>
              <a:gd name="connsiteX5" fmla="*/ 1581245 w 7384537"/>
              <a:gd name="connsiteY5" fmla="*/ 2517193 h 2596918"/>
              <a:gd name="connsiteX6" fmla="*/ 78265 w 7384537"/>
              <a:gd name="connsiteY6" fmla="*/ 1823511 h 2596918"/>
              <a:gd name="connsiteX0" fmla="*/ 78265 w 7524967"/>
              <a:gd name="connsiteY0" fmla="*/ 1823511 h 2596918"/>
              <a:gd name="connsiteX1" fmla="*/ 467148 w 7524967"/>
              <a:gd name="connsiteY1" fmla="*/ 394104 h 2596918"/>
              <a:gd name="connsiteX2" fmla="*/ 2621769 w 7524967"/>
              <a:gd name="connsiteY2" fmla="*/ 120835 h 2596918"/>
              <a:gd name="connsiteX3" fmla="*/ 6804885 w 7524967"/>
              <a:gd name="connsiteY3" fmla="*/ 194407 h 2596918"/>
              <a:gd name="connsiteX4" fmla="*/ 7225300 w 7524967"/>
              <a:gd name="connsiteY4" fmla="*/ 2328008 h 2596918"/>
              <a:gd name="connsiteX5" fmla="*/ 1581245 w 7524967"/>
              <a:gd name="connsiteY5" fmla="*/ 2517193 h 2596918"/>
              <a:gd name="connsiteX6" fmla="*/ 78265 w 7524967"/>
              <a:gd name="connsiteY6" fmla="*/ 1823511 h 2596918"/>
              <a:gd name="connsiteX0" fmla="*/ 78265 w 7265028"/>
              <a:gd name="connsiteY0" fmla="*/ 1834858 h 2702657"/>
              <a:gd name="connsiteX1" fmla="*/ 467148 w 7265028"/>
              <a:gd name="connsiteY1" fmla="*/ 405451 h 2702657"/>
              <a:gd name="connsiteX2" fmla="*/ 2621769 w 7265028"/>
              <a:gd name="connsiteY2" fmla="*/ 132182 h 2702657"/>
              <a:gd name="connsiteX3" fmla="*/ 6804885 w 7265028"/>
              <a:gd name="connsiteY3" fmla="*/ 205754 h 2702657"/>
              <a:gd name="connsiteX4" fmla="*/ 6804886 w 7265028"/>
              <a:gd name="connsiteY4" fmla="*/ 2497010 h 2702657"/>
              <a:gd name="connsiteX5" fmla="*/ 1581245 w 7265028"/>
              <a:gd name="connsiteY5" fmla="*/ 2528540 h 2702657"/>
              <a:gd name="connsiteX6" fmla="*/ 78265 w 7265028"/>
              <a:gd name="connsiteY6" fmla="*/ 1834858 h 2702657"/>
              <a:gd name="connsiteX0" fmla="*/ 78265 w 7115941"/>
              <a:gd name="connsiteY0" fmla="*/ 1841689 h 2777874"/>
              <a:gd name="connsiteX1" fmla="*/ 467148 w 7115941"/>
              <a:gd name="connsiteY1" fmla="*/ 412282 h 2777874"/>
              <a:gd name="connsiteX2" fmla="*/ 2621769 w 7115941"/>
              <a:gd name="connsiteY2" fmla="*/ 139013 h 2777874"/>
              <a:gd name="connsiteX3" fmla="*/ 6804885 w 7115941"/>
              <a:gd name="connsiteY3" fmla="*/ 212585 h 2777874"/>
              <a:gd name="connsiteX4" fmla="*/ 6458044 w 7115941"/>
              <a:gd name="connsiteY4" fmla="*/ 2598434 h 2777874"/>
              <a:gd name="connsiteX5" fmla="*/ 1581245 w 7115941"/>
              <a:gd name="connsiteY5" fmla="*/ 2535371 h 2777874"/>
              <a:gd name="connsiteX6" fmla="*/ 78265 w 7115941"/>
              <a:gd name="connsiteY6" fmla="*/ 1841689 h 2777874"/>
              <a:gd name="connsiteX0" fmla="*/ 39963 w 7077639"/>
              <a:gd name="connsiteY0" fmla="*/ 1841689 h 2777874"/>
              <a:gd name="connsiteX1" fmla="*/ 428846 w 7077639"/>
              <a:gd name="connsiteY1" fmla="*/ 412282 h 2777874"/>
              <a:gd name="connsiteX2" fmla="*/ 2583467 w 7077639"/>
              <a:gd name="connsiteY2" fmla="*/ 139013 h 2777874"/>
              <a:gd name="connsiteX3" fmla="*/ 6766583 w 7077639"/>
              <a:gd name="connsiteY3" fmla="*/ 212585 h 2777874"/>
              <a:gd name="connsiteX4" fmla="*/ 6419742 w 7077639"/>
              <a:gd name="connsiteY4" fmla="*/ 2598434 h 2777874"/>
              <a:gd name="connsiteX5" fmla="*/ 1542943 w 7077639"/>
              <a:gd name="connsiteY5" fmla="*/ 2535371 h 2777874"/>
              <a:gd name="connsiteX6" fmla="*/ 39963 w 7077639"/>
              <a:gd name="connsiteY6" fmla="*/ 1841689 h 2777874"/>
              <a:gd name="connsiteX0" fmla="*/ 73218 w 7110894"/>
              <a:gd name="connsiteY0" fmla="*/ 1842684 h 2778869"/>
              <a:gd name="connsiteX1" fmla="*/ 251894 w 7110894"/>
              <a:gd name="connsiteY1" fmla="*/ 434298 h 2778869"/>
              <a:gd name="connsiteX2" fmla="*/ 2616722 w 7110894"/>
              <a:gd name="connsiteY2" fmla="*/ 140008 h 2778869"/>
              <a:gd name="connsiteX3" fmla="*/ 6799838 w 7110894"/>
              <a:gd name="connsiteY3" fmla="*/ 213580 h 2778869"/>
              <a:gd name="connsiteX4" fmla="*/ 6452997 w 7110894"/>
              <a:gd name="connsiteY4" fmla="*/ 2599429 h 2778869"/>
              <a:gd name="connsiteX5" fmla="*/ 1576198 w 7110894"/>
              <a:gd name="connsiteY5" fmla="*/ 2536366 h 2778869"/>
              <a:gd name="connsiteX6" fmla="*/ 73218 w 7110894"/>
              <a:gd name="connsiteY6" fmla="*/ 1842684 h 2778869"/>
              <a:gd name="connsiteX0" fmla="*/ 308865 w 7041741"/>
              <a:gd name="connsiteY0" fmla="*/ 2294629 h 2761984"/>
              <a:gd name="connsiteX1" fmla="*/ 182741 w 7041741"/>
              <a:gd name="connsiteY1" fmla="*/ 434298 h 2761984"/>
              <a:gd name="connsiteX2" fmla="*/ 2547569 w 7041741"/>
              <a:gd name="connsiteY2" fmla="*/ 140008 h 2761984"/>
              <a:gd name="connsiteX3" fmla="*/ 6730685 w 7041741"/>
              <a:gd name="connsiteY3" fmla="*/ 213580 h 2761984"/>
              <a:gd name="connsiteX4" fmla="*/ 6383844 w 7041741"/>
              <a:gd name="connsiteY4" fmla="*/ 2599429 h 2761984"/>
              <a:gd name="connsiteX5" fmla="*/ 1507045 w 7041741"/>
              <a:gd name="connsiteY5" fmla="*/ 2536366 h 2761984"/>
              <a:gd name="connsiteX6" fmla="*/ 308865 w 7041741"/>
              <a:gd name="connsiteY6" fmla="*/ 2294629 h 2761984"/>
              <a:gd name="connsiteX0" fmla="*/ 361095 w 7093971"/>
              <a:gd name="connsiteY0" fmla="*/ 2294629 h 2767211"/>
              <a:gd name="connsiteX1" fmla="*/ 234971 w 7093971"/>
              <a:gd name="connsiteY1" fmla="*/ 434298 h 2767211"/>
              <a:gd name="connsiteX2" fmla="*/ 2599799 w 7093971"/>
              <a:gd name="connsiteY2" fmla="*/ 140008 h 2767211"/>
              <a:gd name="connsiteX3" fmla="*/ 6782915 w 7093971"/>
              <a:gd name="connsiteY3" fmla="*/ 213580 h 2767211"/>
              <a:gd name="connsiteX4" fmla="*/ 6436074 w 7093971"/>
              <a:gd name="connsiteY4" fmla="*/ 2599429 h 2767211"/>
              <a:gd name="connsiteX5" fmla="*/ 2673371 w 7093971"/>
              <a:gd name="connsiteY5" fmla="*/ 2557387 h 2767211"/>
              <a:gd name="connsiteX6" fmla="*/ 361095 w 7093971"/>
              <a:gd name="connsiteY6" fmla="*/ 2294629 h 2767211"/>
              <a:gd name="connsiteX0" fmla="*/ 355533 w 7098919"/>
              <a:gd name="connsiteY0" fmla="*/ 2483816 h 2760482"/>
              <a:gd name="connsiteX1" fmla="*/ 239919 w 7098919"/>
              <a:gd name="connsiteY1" fmla="*/ 434298 h 2760482"/>
              <a:gd name="connsiteX2" fmla="*/ 2604747 w 7098919"/>
              <a:gd name="connsiteY2" fmla="*/ 140008 h 2760482"/>
              <a:gd name="connsiteX3" fmla="*/ 6787863 w 7098919"/>
              <a:gd name="connsiteY3" fmla="*/ 213580 h 2760482"/>
              <a:gd name="connsiteX4" fmla="*/ 6441022 w 7098919"/>
              <a:gd name="connsiteY4" fmla="*/ 2599429 h 2760482"/>
              <a:gd name="connsiteX5" fmla="*/ 2678319 w 7098919"/>
              <a:gd name="connsiteY5" fmla="*/ 2557387 h 2760482"/>
              <a:gd name="connsiteX6" fmla="*/ 355533 w 7098919"/>
              <a:gd name="connsiteY6" fmla="*/ 2483816 h 2760482"/>
              <a:gd name="connsiteX0" fmla="*/ 357800 w 7101186"/>
              <a:gd name="connsiteY0" fmla="*/ 2483816 h 2790070"/>
              <a:gd name="connsiteX1" fmla="*/ 242186 w 7101186"/>
              <a:gd name="connsiteY1" fmla="*/ 434298 h 2790070"/>
              <a:gd name="connsiteX2" fmla="*/ 2607014 w 7101186"/>
              <a:gd name="connsiteY2" fmla="*/ 140008 h 2790070"/>
              <a:gd name="connsiteX3" fmla="*/ 6790130 w 7101186"/>
              <a:gd name="connsiteY3" fmla="*/ 213580 h 2790070"/>
              <a:gd name="connsiteX4" fmla="*/ 6443289 w 7101186"/>
              <a:gd name="connsiteY4" fmla="*/ 2599429 h 2790070"/>
              <a:gd name="connsiteX5" fmla="*/ 2722628 w 7101186"/>
              <a:gd name="connsiteY5" fmla="*/ 2662491 h 2790070"/>
              <a:gd name="connsiteX6" fmla="*/ 357800 w 7101186"/>
              <a:gd name="connsiteY6" fmla="*/ 2483816 h 2790070"/>
              <a:gd name="connsiteX0" fmla="*/ 354177 w 7101451"/>
              <a:gd name="connsiteY0" fmla="*/ 2361194 h 2667448"/>
              <a:gd name="connsiteX1" fmla="*/ 238563 w 7101451"/>
              <a:gd name="connsiteY1" fmla="*/ 311676 h 2667448"/>
              <a:gd name="connsiteX2" fmla="*/ 2550839 w 7101451"/>
              <a:gd name="connsiteY2" fmla="*/ 479841 h 2667448"/>
              <a:gd name="connsiteX3" fmla="*/ 6786507 w 7101451"/>
              <a:gd name="connsiteY3" fmla="*/ 90958 h 2667448"/>
              <a:gd name="connsiteX4" fmla="*/ 6439666 w 7101451"/>
              <a:gd name="connsiteY4" fmla="*/ 2476807 h 2667448"/>
              <a:gd name="connsiteX5" fmla="*/ 2719005 w 7101451"/>
              <a:gd name="connsiteY5" fmla="*/ 2539869 h 2667448"/>
              <a:gd name="connsiteX6" fmla="*/ 354177 w 7101451"/>
              <a:gd name="connsiteY6" fmla="*/ 2361194 h 2667448"/>
              <a:gd name="connsiteX0" fmla="*/ 354177 w 7035039"/>
              <a:gd name="connsiteY0" fmla="*/ 2159754 h 2466008"/>
              <a:gd name="connsiteX1" fmla="*/ 238563 w 7035039"/>
              <a:gd name="connsiteY1" fmla="*/ 110236 h 2466008"/>
              <a:gd name="connsiteX2" fmla="*/ 2550839 w 7035039"/>
              <a:gd name="connsiteY2" fmla="*/ 278401 h 2466008"/>
              <a:gd name="connsiteX3" fmla="*/ 6691914 w 7035039"/>
              <a:gd name="connsiteY3" fmla="*/ 288911 h 2466008"/>
              <a:gd name="connsiteX4" fmla="*/ 6439666 w 7035039"/>
              <a:gd name="connsiteY4" fmla="*/ 2275367 h 2466008"/>
              <a:gd name="connsiteX5" fmla="*/ 2719005 w 7035039"/>
              <a:gd name="connsiteY5" fmla="*/ 2338429 h 2466008"/>
              <a:gd name="connsiteX6" fmla="*/ 354177 w 7035039"/>
              <a:gd name="connsiteY6" fmla="*/ 2159754 h 2466008"/>
              <a:gd name="connsiteX0" fmla="*/ 354177 w 7035039"/>
              <a:gd name="connsiteY0" fmla="*/ 2032980 h 2339234"/>
              <a:gd name="connsiteX1" fmla="*/ 238563 w 7035039"/>
              <a:gd name="connsiteY1" fmla="*/ 445918 h 2339234"/>
              <a:gd name="connsiteX2" fmla="*/ 2550839 w 7035039"/>
              <a:gd name="connsiteY2" fmla="*/ 151627 h 2339234"/>
              <a:gd name="connsiteX3" fmla="*/ 6691914 w 7035039"/>
              <a:gd name="connsiteY3" fmla="*/ 162137 h 2339234"/>
              <a:gd name="connsiteX4" fmla="*/ 6439666 w 7035039"/>
              <a:gd name="connsiteY4" fmla="*/ 2148593 h 2339234"/>
              <a:gd name="connsiteX5" fmla="*/ 2719005 w 7035039"/>
              <a:gd name="connsiteY5" fmla="*/ 2211655 h 2339234"/>
              <a:gd name="connsiteX6" fmla="*/ 354177 w 7035039"/>
              <a:gd name="connsiteY6" fmla="*/ 2032980 h 2339234"/>
              <a:gd name="connsiteX0" fmla="*/ 354177 w 7051946"/>
              <a:gd name="connsiteY0" fmla="*/ 2036072 h 2373083"/>
              <a:gd name="connsiteX1" fmla="*/ 238563 w 7051946"/>
              <a:gd name="connsiteY1" fmla="*/ 449010 h 2373083"/>
              <a:gd name="connsiteX2" fmla="*/ 2550839 w 7051946"/>
              <a:gd name="connsiteY2" fmla="*/ 154719 h 2373083"/>
              <a:gd name="connsiteX3" fmla="*/ 6691914 w 7051946"/>
              <a:gd name="connsiteY3" fmla="*/ 165229 h 2373083"/>
              <a:gd name="connsiteX4" fmla="*/ 6481708 w 7051946"/>
              <a:gd name="connsiteY4" fmla="*/ 2193727 h 2373083"/>
              <a:gd name="connsiteX5" fmla="*/ 2719005 w 7051946"/>
              <a:gd name="connsiteY5" fmla="*/ 2214747 h 2373083"/>
              <a:gd name="connsiteX6" fmla="*/ 354177 w 7051946"/>
              <a:gd name="connsiteY6" fmla="*/ 2036072 h 2373083"/>
              <a:gd name="connsiteX0" fmla="*/ 354177 w 7024623"/>
              <a:gd name="connsiteY0" fmla="*/ 1888157 h 2225168"/>
              <a:gd name="connsiteX1" fmla="*/ 238563 w 7024623"/>
              <a:gd name="connsiteY1" fmla="*/ 301095 h 2225168"/>
              <a:gd name="connsiteX2" fmla="*/ 2550839 w 7024623"/>
              <a:gd name="connsiteY2" fmla="*/ 6804 h 2225168"/>
              <a:gd name="connsiteX3" fmla="*/ 6649872 w 7024623"/>
              <a:gd name="connsiteY3" fmla="*/ 280072 h 2225168"/>
              <a:gd name="connsiteX4" fmla="*/ 6481708 w 7024623"/>
              <a:gd name="connsiteY4" fmla="*/ 2045812 h 2225168"/>
              <a:gd name="connsiteX5" fmla="*/ 2719005 w 7024623"/>
              <a:gd name="connsiteY5" fmla="*/ 2066832 h 2225168"/>
              <a:gd name="connsiteX6" fmla="*/ 354177 w 7024623"/>
              <a:gd name="connsiteY6" fmla="*/ 1888157 h 222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4623" h="2225168">
                <a:moveTo>
                  <a:pt x="354177" y="1888157"/>
                </a:moveTo>
                <a:cubicBezTo>
                  <a:pt x="-59230" y="1593867"/>
                  <a:pt x="-127547" y="614654"/>
                  <a:pt x="238563" y="301095"/>
                </a:cubicBezTo>
                <a:cubicBezTo>
                  <a:pt x="604673" y="-12464"/>
                  <a:pt x="1482288" y="10308"/>
                  <a:pt x="2550839" y="6804"/>
                </a:cubicBezTo>
                <a:cubicBezTo>
                  <a:pt x="3619390" y="3300"/>
                  <a:pt x="5994727" y="-59763"/>
                  <a:pt x="6649872" y="280072"/>
                </a:cubicBezTo>
                <a:cubicBezTo>
                  <a:pt x="7305017" y="619907"/>
                  <a:pt x="7005474" y="1921440"/>
                  <a:pt x="6481708" y="2045812"/>
                </a:cubicBezTo>
                <a:cubicBezTo>
                  <a:pt x="5463956" y="2422433"/>
                  <a:pt x="3740260" y="2093108"/>
                  <a:pt x="2719005" y="2066832"/>
                </a:cubicBezTo>
                <a:cubicBezTo>
                  <a:pt x="1697750" y="2040556"/>
                  <a:pt x="767584" y="2182447"/>
                  <a:pt x="354177" y="18881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1" name="สี่เหลี่ยมผืนผ้า 30">
            <a:extLst>
              <a:ext uri="{FF2B5EF4-FFF2-40B4-BE49-F238E27FC236}">
                <a16:creationId xmlns:a16="http://schemas.microsoft.com/office/drawing/2014/main" id="{2DDABC44-8B31-480E-9B33-73C55B31B369}"/>
              </a:ext>
            </a:extLst>
          </p:cNvPr>
          <p:cNvSpPr/>
          <p:nvPr/>
        </p:nvSpPr>
        <p:spPr>
          <a:xfrm>
            <a:off x="2342100" y="1750797"/>
            <a:ext cx="7005792" cy="1219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>
                <a:solidFill>
                  <a:schemeClr val="tx1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การแปรงฟัน</a:t>
            </a:r>
          </a:p>
        </p:txBody>
      </p:sp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C8432C3-5380-4359-BDD7-BAA826D478FD}"/>
              </a:ext>
            </a:extLst>
          </p:cNvPr>
          <p:cNvSpPr/>
          <p:nvPr/>
        </p:nvSpPr>
        <p:spPr>
          <a:xfrm>
            <a:off x="2345166" y="2899811"/>
            <a:ext cx="6245739" cy="17995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ADF97845-DE00-46A1-B251-F1F54CD85CE3}"/>
              </a:ext>
            </a:extLst>
          </p:cNvPr>
          <p:cNvSpPr/>
          <p:nvPr/>
        </p:nvSpPr>
        <p:spPr>
          <a:xfrm>
            <a:off x="1572778" y="3309304"/>
            <a:ext cx="6245739" cy="1219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ชั้นประถมศึกษาปีที่ </a:t>
            </a:r>
          </a:p>
        </p:txBody>
      </p:sp>
      <p:sp>
        <p:nvSpPr>
          <p:cNvPr id="36" name="รูปแบบอิสระ: รูปร่าง 35">
            <a:extLst>
              <a:ext uri="{FF2B5EF4-FFF2-40B4-BE49-F238E27FC236}">
                <a16:creationId xmlns:a16="http://schemas.microsoft.com/office/drawing/2014/main" id="{782201F8-578A-4FD2-A50D-381E1C79CD6A}"/>
              </a:ext>
            </a:extLst>
          </p:cNvPr>
          <p:cNvSpPr/>
          <p:nvPr/>
        </p:nvSpPr>
        <p:spPr>
          <a:xfrm>
            <a:off x="7040127" y="3295866"/>
            <a:ext cx="1190908" cy="1088272"/>
          </a:xfrm>
          <a:custGeom>
            <a:avLst/>
            <a:gdLst>
              <a:gd name="connsiteX0" fmla="*/ 122621 w 1525197"/>
              <a:gd name="connsiteY0" fmla="*/ 426313 h 1115486"/>
              <a:gd name="connsiteX1" fmla="*/ 332827 w 1525197"/>
              <a:gd name="connsiteY1" fmla="*/ 100492 h 1115486"/>
              <a:gd name="connsiteX2" fmla="*/ 1404883 w 1525197"/>
              <a:gd name="connsiteY2" fmla="*/ 79471 h 1115486"/>
              <a:gd name="connsiteX3" fmla="*/ 1352331 w 1525197"/>
              <a:gd name="connsiteY3" fmla="*/ 1067444 h 1115486"/>
              <a:gd name="connsiteX4" fmla="*/ 91090 w 1525197"/>
              <a:gd name="connsiteY4" fmla="*/ 909789 h 1115486"/>
              <a:gd name="connsiteX5" fmla="*/ 122621 w 1525197"/>
              <a:gd name="connsiteY5" fmla="*/ 426313 h 1115486"/>
              <a:gd name="connsiteX0" fmla="*/ 36526 w 1607267"/>
              <a:gd name="connsiteY0" fmla="*/ 349721 h 1114979"/>
              <a:gd name="connsiteX1" fmla="*/ 414897 w 1607267"/>
              <a:gd name="connsiteY1" fmla="*/ 97473 h 1114979"/>
              <a:gd name="connsiteX2" fmla="*/ 1486953 w 1607267"/>
              <a:gd name="connsiteY2" fmla="*/ 76452 h 1114979"/>
              <a:gd name="connsiteX3" fmla="*/ 1434401 w 1607267"/>
              <a:gd name="connsiteY3" fmla="*/ 1064425 h 1114979"/>
              <a:gd name="connsiteX4" fmla="*/ 173160 w 1607267"/>
              <a:gd name="connsiteY4" fmla="*/ 906770 h 1114979"/>
              <a:gd name="connsiteX5" fmla="*/ 36526 w 1607267"/>
              <a:gd name="connsiteY5" fmla="*/ 349721 h 1114979"/>
              <a:gd name="connsiteX0" fmla="*/ 39506 w 1607452"/>
              <a:gd name="connsiteY0" fmla="*/ 406580 h 1171838"/>
              <a:gd name="connsiteX1" fmla="*/ 459919 w 1607452"/>
              <a:gd name="connsiteY1" fmla="*/ 38718 h 1171838"/>
              <a:gd name="connsiteX2" fmla="*/ 1489933 w 1607452"/>
              <a:gd name="connsiteY2" fmla="*/ 133311 h 1171838"/>
              <a:gd name="connsiteX3" fmla="*/ 1437381 w 1607452"/>
              <a:gd name="connsiteY3" fmla="*/ 1121284 h 1171838"/>
              <a:gd name="connsiteX4" fmla="*/ 176140 w 1607452"/>
              <a:gd name="connsiteY4" fmla="*/ 963629 h 1171838"/>
              <a:gd name="connsiteX5" fmla="*/ 39506 w 1607452"/>
              <a:gd name="connsiteY5" fmla="*/ 406580 h 1171838"/>
              <a:gd name="connsiteX0" fmla="*/ 39506 w 1572383"/>
              <a:gd name="connsiteY0" fmla="*/ 389665 h 1154923"/>
              <a:gd name="connsiteX1" fmla="*/ 459919 w 1572383"/>
              <a:gd name="connsiteY1" fmla="*/ 21803 h 1154923"/>
              <a:gd name="connsiteX2" fmla="*/ 1416360 w 1572383"/>
              <a:gd name="connsiteY2" fmla="*/ 158438 h 1154923"/>
              <a:gd name="connsiteX3" fmla="*/ 1437381 w 1572383"/>
              <a:gd name="connsiteY3" fmla="*/ 1104369 h 1154923"/>
              <a:gd name="connsiteX4" fmla="*/ 176140 w 1572383"/>
              <a:gd name="connsiteY4" fmla="*/ 946714 h 1154923"/>
              <a:gd name="connsiteX5" fmla="*/ 39506 w 1572383"/>
              <a:gd name="connsiteY5" fmla="*/ 389665 h 1154923"/>
              <a:gd name="connsiteX0" fmla="*/ 25695 w 1435359"/>
              <a:gd name="connsiteY0" fmla="*/ 386797 h 1083230"/>
              <a:gd name="connsiteX1" fmla="*/ 446108 w 1435359"/>
              <a:gd name="connsiteY1" fmla="*/ 18935 h 1083230"/>
              <a:gd name="connsiteX2" fmla="*/ 1402549 w 1435359"/>
              <a:gd name="connsiteY2" fmla="*/ 155570 h 1083230"/>
              <a:gd name="connsiteX3" fmla="*/ 1108259 w 1435359"/>
              <a:gd name="connsiteY3" fmla="*/ 1017418 h 1083230"/>
              <a:gd name="connsiteX4" fmla="*/ 162329 w 1435359"/>
              <a:gd name="connsiteY4" fmla="*/ 943846 h 1083230"/>
              <a:gd name="connsiteX5" fmla="*/ 25695 w 1435359"/>
              <a:gd name="connsiteY5" fmla="*/ 386797 h 1083230"/>
              <a:gd name="connsiteX0" fmla="*/ 3900 w 1413564"/>
              <a:gd name="connsiteY0" fmla="*/ 386797 h 1077969"/>
              <a:gd name="connsiteX1" fmla="*/ 424313 w 1413564"/>
              <a:gd name="connsiteY1" fmla="*/ 18935 h 1077969"/>
              <a:gd name="connsiteX2" fmla="*/ 1380754 w 1413564"/>
              <a:gd name="connsiteY2" fmla="*/ 155570 h 1077969"/>
              <a:gd name="connsiteX3" fmla="*/ 1086464 w 1413564"/>
              <a:gd name="connsiteY3" fmla="*/ 1017418 h 1077969"/>
              <a:gd name="connsiteX4" fmla="*/ 266658 w 1413564"/>
              <a:gd name="connsiteY4" fmla="*/ 922825 h 1077969"/>
              <a:gd name="connsiteX5" fmla="*/ 3900 w 1413564"/>
              <a:gd name="connsiteY5" fmla="*/ 386797 h 1077969"/>
              <a:gd name="connsiteX0" fmla="*/ 3900 w 1308752"/>
              <a:gd name="connsiteY0" fmla="*/ 377366 h 1068538"/>
              <a:gd name="connsiteX1" fmla="*/ 424313 w 1308752"/>
              <a:gd name="connsiteY1" fmla="*/ 9504 h 1068538"/>
              <a:gd name="connsiteX2" fmla="*/ 1254630 w 1308752"/>
              <a:gd name="connsiteY2" fmla="*/ 188180 h 1068538"/>
              <a:gd name="connsiteX3" fmla="*/ 1086464 w 1308752"/>
              <a:gd name="connsiteY3" fmla="*/ 1007987 h 1068538"/>
              <a:gd name="connsiteX4" fmla="*/ 266658 w 1308752"/>
              <a:gd name="connsiteY4" fmla="*/ 913394 h 1068538"/>
              <a:gd name="connsiteX5" fmla="*/ 3900 w 1308752"/>
              <a:gd name="connsiteY5" fmla="*/ 377366 h 1068538"/>
              <a:gd name="connsiteX0" fmla="*/ 8203 w 1306049"/>
              <a:gd name="connsiteY0" fmla="*/ 396838 h 1088010"/>
              <a:gd name="connsiteX1" fmla="*/ 523209 w 1306049"/>
              <a:gd name="connsiteY1" fmla="*/ 7955 h 1088010"/>
              <a:gd name="connsiteX2" fmla="*/ 1258933 w 1306049"/>
              <a:gd name="connsiteY2" fmla="*/ 207652 h 1088010"/>
              <a:gd name="connsiteX3" fmla="*/ 1090767 w 1306049"/>
              <a:gd name="connsiteY3" fmla="*/ 1027459 h 1088010"/>
              <a:gd name="connsiteX4" fmla="*/ 270961 w 1306049"/>
              <a:gd name="connsiteY4" fmla="*/ 932866 h 1088010"/>
              <a:gd name="connsiteX5" fmla="*/ 8203 w 1306049"/>
              <a:gd name="connsiteY5" fmla="*/ 396838 h 1088010"/>
              <a:gd name="connsiteX0" fmla="*/ 19186 w 1190908"/>
              <a:gd name="connsiteY0" fmla="*/ 407962 h 1088272"/>
              <a:gd name="connsiteX1" fmla="*/ 408068 w 1190908"/>
              <a:gd name="connsiteY1" fmla="*/ 8569 h 1088272"/>
              <a:gd name="connsiteX2" fmla="*/ 1143792 w 1190908"/>
              <a:gd name="connsiteY2" fmla="*/ 208266 h 1088272"/>
              <a:gd name="connsiteX3" fmla="*/ 975626 w 1190908"/>
              <a:gd name="connsiteY3" fmla="*/ 1028073 h 1088272"/>
              <a:gd name="connsiteX4" fmla="*/ 155820 w 1190908"/>
              <a:gd name="connsiteY4" fmla="*/ 933480 h 1088272"/>
              <a:gd name="connsiteX5" fmla="*/ 19186 w 1190908"/>
              <a:gd name="connsiteY5" fmla="*/ 407962 h 108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0908" h="1088272">
                <a:moveTo>
                  <a:pt x="19186" y="407962"/>
                </a:moveTo>
                <a:cubicBezTo>
                  <a:pt x="61227" y="253810"/>
                  <a:pt x="220634" y="41852"/>
                  <a:pt x="408068" y="8569"/>
                </a:cubicBezTo>
                <a:cubicBezTo>
                  <a:pt x="595502" y="-24714"/>
                  <a:pt x="1049199" y="38349"/>
                  <a:pt x="1143792" y="208266"/>
                </a:cubicBezTo>
                <a:cubicBezTo>
                  <a:pt x="1238385" y="378183"/>
                  <a:pt x="1194591" y="889687"/>
                  <a:pt x="975626" y="1028073"/>
                </a:cubicBezTo>
                <a:cubicBezTo>
                  <a:pt x="756661" y="1166459"/>
                  <a:pt x="315227" y="1036832"/>
                  <a:pt x="155820" y="933480"/>
                </a:cubicBezTo>
                <a:cubicBezTo>
                  <a:pt x="-3587" y="830128"/>
                  <a:pt x="-22855" y="562114"/>
                  <a:pt x="19186" y="40796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" name="สี่เหลี่ยมผืนผ้า 37">
            <a:extLst>
              <a:ext uri="{FF2B5EF4-FFF2-40B4-BE49-F238E27FC236}">
                <a16:creationId xmlns:a16="http://schemas.microsoft.com/office/drawing/2014/main" id="{BCA5CBB2-0B79-44B2-A59F-A89D1B53E4EB}"/>
              </a:ext>
            </a:extLst>
          </p:cNvPr>
          <p:cNvSpPr/>
          <p:nvPr/>
        </p:nvSpPr>
        <p:spPr>
          <a:xfrm>
            <a:off x="7031806" y="3359675"/>
            <a:ext cx="1021493" cy="890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600" b="1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1</a:t>
            </a:r>
          </a:p>
        </p:txBody>
      </p:sp>
      <p:sp>
        <p:nvSpPr>
          <p:cNvPr id="37" name="สี่เหลี่ยมผืนผ้า: มุมมน 36">
            <a:extLst>
              <a:ext uri="{FF2B5EF4-FFF2-40B4-BE49-F238E27FC236}">
                <a16:creationId xmlns:a16="http://schemas.microsoft.com/office/drawing/2014/main" id="{1EB75DF4-1C38-42C7-9010-D1D3CFD2AE75}"/>
              </a:ext>
            </a:extLst>
          </p:cNvPr>
          <p:cNvSpPr/>
          <p:nvPr/>
        </p:nvSpPr>
        <p:spPr>
          <a:xfrm>
            <a:off x="4241134" y="5470944"/>
            <a:ext cx="5868731" cy="16746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F271EE7D-D303-4760-93C3-5F894B2A535F}"/>
              </a:ext>
            </a:extLst>
          </p:cNvPr>
          <p:cNvSpPr/>
          <p:nvPr/>
        </p:nvSpPr>
        <p:spPr>
          <a:xfrm>
            <a:off x="3136900" y="632273"/>
            <a:ext cx="4191000" cy="1219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2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แบบบันทึก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511ABA23-C668-49B1-B13F-4337C9A632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9111" y="996348"/>
            <a:ext cx="1105427" cy="1178598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6557C686-34E4-4668-A371-096B06B41A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25271" y="3684553"/>
            <a:ext cx="1480649" cy="1137015"/>
          </a:xfrm>
          <a:prstGeom prst="rect">
            <a:avLst/>
          </a:prstGeom>
        </p:spPr>
      </p:pic>
      <p:pic>
        <p:nvPicPr>
          <p:cNvPr id="19" name="Picture 17">
            <a:extLst>
              <a:ext uri="{FF2B5EF4-FFF2-40B4-BE49-F238E27FC236}">
                <a16:creationId xmlns:a16="http://schemas.microsoft.com/office/drawing/2014/main" id="{D34FF205-A0F1-4857-B0CE-4976A2970B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04184" y="2160518"/>
            <a:ext cx="977282" cy="1224792"/>
          </a:xfrm>
          <a:prstGeom prst="rect">
            <a:avLst/>
          </a:prstGeom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id="{FD415F6D-4B83-4A9E-9B48-2F013EB2787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31978" y="2323359"/>
            <a:ext cx="1079691" cy="1137015"/>
          </a:xfrm>
          <a:prstGeom prst="rect">
            <a:avLst/>
          </a:prstGeom>
        </p:spPr>
      </p:pic>
      <p:pic>
        <p:nvPicPr>
          <p:cNvPr id="21" name="Picture 19">
            <a:extLst>
              <a:ext uri="{FF2B5EF4-FFF2-40B4-BE49-F238E27FC236}">
                <a16:creationId xmlns:a16="http://schemas.microsoft.com/office/drawing/2014/main" id="{1F8E5240-6AF2-47F3-81A7-17854B45C67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95185" y="3570716"/>
            <a:ext cx="994501" cy="1201209"/>
          </a:xfrm>
          <a:prstGeom prst="rect">
            <a:avLst/>
          </a:prstGeom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5C4D4501-C3C4-42DC-B9DC-69EB76FF5B0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968795" y="853759"/>
            <a:ext cx="1403007" cy="1124744"/>
          </a:xfrm>
          <a:prstGeom prst="rect">
            <a:avLst/>
          </a:prstGeom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686F4685-E0E5-458F-A94B-3C8F549A84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1417" y="4837053"/>
            <a:ext cx="2734186" cy="2744165"/>
          </a:xfrm>
          <a:prstGeom prst="rect">
            <a:avLst/>
          </a:prstGeom>
        </p:spPr>
      </p:pic>
      <p:pic>
        <p:nvPicPr>
          <p:cNvPr id="34" name="Picture 6">
            <a:extLst>
              <a:ext uri="{FF2B5EF4-FFF2-40B4-BE49-F238E27FC236}">
                <a16:creationId xmlns:a16="http://schemas.microsoft.com/office/drawing/2014/main" id="{72518DDA-977E-42B2-B3FC-6CBCEF3CB0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024719" y="1803470"/>
            <a:ext cx="1711725" cy="1285350"/>
          </a:xfrm>
          <a:prstGeom prst="rect">
            <a:avLst/>
          </a:prstGeom>
        </p:spPr>
      </p:pic>
      <p:pic>
        <p:nvPicPr>
          <p:cNvPr id="35" name="Picture 19">
            <a:extLst>
              <a:ext uri="{FF2B5EF4-FFF2-40B4-BE49-F238E27FC236}">
                <a16:creationId xmlns:a16="http://schemas.microsoft.com/office/drawing/2014/main" id="{3E833805-1C1D-470A-B710-0CAFBE318D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18683">
            <a:off x="7499012" y="1317312"/>
            <a:ext cx="1296566" cy="794147"/>
          </a:xfrm>
          <a:prstGeom prst="rect">
            <a:avLst/>
          </a:prstGeom>
        </p:spPr>
      </p:pic>
      <p:pic>
        <p:nvPicPr>
          <p:cNvPr id="39" name="Picture 21">
            <a:extLst>
              <a:ext uri="{FF2B5EF4-FFF2-40B4-BE49-F238E27FC236}">
                <a16:creationId xmlns:a16="http://schemas.microsoft.com/office/drawing/2014/main" id="{034C4B94-9466-47BF-BAD9-89B1AF2550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0201349">
            <a:off x="1761113" y="703150"/>
            <a:ext cx="1266804" cy="896265"/>
          </a:xfrm>
          <a:prstGeom prst="rect">
            <a:avLst/>
          </a:prstGeom>
        </p:spPr>
      </p:pic>
      <p:pic>
        <p:nvPicPr>
          <p:cNvPr id="41" name="Picture 9">
            <a:extLst>
              <a:ext uri="{FF2B5EF4-FFF2-40B4-BE49-F238E27FC236}">
                <a16:creationId xmlns:a16="http://schemas.microsoft.com/office/drawing/2014/main" id="{0A8D7EC1-1D15-44E4-86E0-4AE3849B66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305497" y="4074273"/>
            <a:ext cx="2373945" cy="127761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94B28DA-E48C-4B6A-9E5D-E29CE70CAF6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789422" y="6720863"/>
            <a:ext cx="391071" cy="400012"/>
          </a:xfrm>
          <a:prstGeom prst="rect">
            <a:avLst/>
          </a:prstGeom>
        </p:spPr>
      </p:pic>
      <p:pic>
        <p:nvPicPr>
          <p:cNvPr id="43" name="Picture 43">
            <a:extLst>
              <a:ext uri="{FF2B5EF4-FFF2-40B4-BE49-F238E27FC236}">
                <a16:creationId xmlns:a16="http://schemas.microsoft.com/office/drawing/2014/main" id="{1658A7FF-771B-493C-A526-27C300E4FC2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8947836" y="5234756"/>
            <a:ext cx="366753" cy="441388"/>
          </a:xfrm>
          <a:prstGeom prst="rect">
            <a:avLst/>
          </a:prstGeom>
        </p:spPr>
      </p:pic>
      <p:pic>
        <p:nvPicPr>
          <p:cNvPr id="44" name="Picture 44">
            <a:extLst>
              <a:ext uri="{FF2B5EF4-FFF2-40B4-BE49-F238E27FC236}">
                <a16:creationId xmlns:a16="http://schemas.microsoft.com/office/drawing/2014/main" id="{174E8793-BACB-4F8B-AE95-239C8E82A14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9670299" y="5263548"/>
            <a:ext cx="262110" cy="315449"/>
          </a:xfrm>
          <a:prstGeom prst="rect">
            <a:avLst/>
          </a:prstGeom>
        </p:spPr>
      </p:pic>
      <p:pic>
        <p:nvPicPr>
          <p:cNvPr id="45" name="Picture 10">
            <a:extLst>
              <a:ext uri="{FF2B5EF4-FFF2-40B4-BE49-F238E27FC236}">
                <a16:creationId xmlns:a16="http://schemas.microsoft.com/office/drawing/2014/main" id="{16B143E0-1137-4B4A-8478-60C1CFA306C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682609" y="6179156"/>
            <a:ext cx="1425521" cy="1332213"/>
          </a:xfrm>
          <a:prstGeom prst="rect">
            <a:avLst/>
          </a:prstGeom>
        </p:spPr>
      </p:pic>
      <p:sp>
        <p:nvSpPr>
          <p:cNvPr id="47" name="สี่เหลี่ยมผืนผ้า 46">
            <a:extLst>
              <a:ext uri="{FF2B5EF4-FFF2-40B4-BE49-F238E27FC236}">
                <a16:creationId xmlns:a16="http://schemas.microsoft.com/office/drawing/2014/main" id="{827790CE-F14F-4C84-8CD3-9B68A7C4BC98}"/>
              </a:ext>
            </a:extLst>
          </p:cNvPr>
          <p:cNvSpPr/>
          <p:nvPr/>
        </p:nvSpPr>
        <p:spPr>
          <a:xfrm>
            <a:off x="4449800" y="5728509"/>
            <a:ext cx="5451398" cy="1219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ครูประจำชั้น นางสาวอณ</a:t>
            </a:r>
            <a:r>
              <a:rPr lang="th-TH" sz="4000" dirty="0" err="1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ันริ</a:t>
            </a:r>
            <a:r>
              <a:rPr lang="th-TH" sz="40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กา เนียมแก้ว</a:t>
            </a:r>
          </a:p>
          <a:p>
            <a:pPr algn="ctr"/>
            <a:r>
              <a:rPr lang="th-TH" sz="40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โรงเรียน.............................ปีการศึกษา 2566</a:t>
            </a:r>
          </a:p>
        </p:txBody>
      </p:sp>
    </p:spTree>
    <p:extLst>
      <p:ext uri="{BB962C8B-B14F-4D97-AF65-F5344CB8AC3E}">
        <p14:creationId xmlns:p14="http://schemas.microsoft.com/office/powerpoint/2010/main" val="332041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รูปแบบอิสระ: รูปร่าง 23">
            <a:extLst>
              <a:ext uri="{FF2B5EF4-FFF2-40B4-BE49-F238E27FC236}">
                <a16:creationId xmlns:a16="http://schemas.microsoft.com/office/drawing/2014/main" id="{A9588773-E57C-434F-9AB9-A8CBD46B80FA}"/>
              </a:ext>
            </a:extLst>
          </p:cNvPr>
          <p:cNvSpPr/>
          <p:nvPr/>
        </p:nvSpPr>
        <p:spPr>
          <a:xfrm>
            <a:off x="0" y="120650"/>
            <a:ext cx="10693390" cy="684092"/>
          </a:xfrm>
          <a:custGeom>
            <a:avLst/>
            <a:gdLst>
              <a:gd name="connsiteX0" fmla="*/ 14895 w 11155171"/>
              <a:gd name="connsiteY0" fmla="*/ 0 h 684092"/>
              <a:gd name="connsiteX1" fmla="*/ 11155171 w 11155171"/>
              <a:gd name="connsiteY1" fmla="*/ 0 h 684092"/>
              <a:gd name="connsiteX2" fmla="*/ 11143827 w 11155171"/>
              <a:gd name="connsiteY2" fmla="*/ 84528 h 684092"/>
              <a:gd name="connsiteX3" fmla="*/ 10468849 w 11155171"/>
              <a:gd name="connsiteY3" fmla="*/ 497754 h 684092"/>
              <a:gd name="connsiteX4" fmla="*/ 10083637 w 11155171"/>
              <a:gd name="connsiteY4" fmla="*/ 409369 h 684092"/>
              <a:gd name="connsiteX5" fmla="*/ 10066872 w 11155171"/>
              <a:gd name="connsiteY5" fmla="*/ 398979 h 684092"/>
              <a:gd name="connsiteX6" fmla="*/ 9952257 w 11155171"/>
              <a:gd name="connsiteY6" fmla="*/ 445708 h 684092"/>
              <a:gd name="connsiteX7" fmla="*/ 9684077 w 11155171"/>
              <a:gd name="connsiteY7" fmla="*/ 486378 h 684092"/>
              <a:gd name="connsiteX8" fmla="*/ 9049245 w 11155171"/>
              <a:gd name="connsiteY8" fmla="*/ 170297 h 684092"/>
              <a:gd name="connsiteX9" fmla="*/ 9048201 w 11155171"/>
              <a:gd name="connsiteY9" fmla="*/ 167770 h 684092"/>
              <a:gd name="connsiteX10" fmla="*/ 9047157 w 11155171"/>
              <a:gd name="connsiteY10" fmla="*/ 170297 h 684092"/>
              <a:gd name="connsiteX11" fmla="*/ 8412325 w 11155171"/>
              <a:gd name="connsiteY11" fmla="*/ 486378 h 684092"/>
              <a:gd name="connsiteX12" fmla="*/ 7841016 w 11155171"/>
              <a:gd name="connsiteY12" fmla="*/ 258206 h 684092"/>
              <a:gd name="connsiteX13" fmla="*/ 7828088 w 11155171"/>
              <a:gd name="connsiteY13" fmla="*/ 240315 h 684092"/>
              <a:gd name="connsiteX14" fmla="*/ 7826622 w 11155171"/>
              <a:gd name="connsiteY14" fmla="*/ 245587 h 684092"/>
              <a:gd name="connsiteX15" fmla="*/ 7399500 w 11155171"/>
              <a:gd name="connsiteY15" fmla="*/ 561668 h 684092"/>
              <a:gd name="connsiteX16" fmla="*/ 7015117 w 11155171"/>
              <a:gd name="connsiteY16" fmla="*/ 333496 h 684092"/>
              <a:gd name="connsiteX17" fmla="*/ 6993267 w 11155171"/>
              <a:gd name="connsiteY17" fmla="*/ 288553 h 684092"/>
              <a:gd name="connsiteX18" fmla="*/ 6937182 w 11155171"/>
              <a:gd name="connsiteY18" fmla="*/ 378145 h 684092"/>
              <a:gd name="connsiteX19" fmla="*/ 6365873 w 11155171"/>
              <a:gd name="connsiteY19" fmla="*/ 641525 h 684092"/>
              <a:gd name="connsiteX20" fmla="*/ 5794564 w 11155171"/>
              <a:gd name="connsiteY20" fmla="*/ 378145 h 684092"/>
              <a:gd name="connsiteX21" fmla="*/ 5738828 w 11155171"/>
              <a:gd name="connsiteY21" fmla="*/ 289111 h 684092"/>
              <a:gd name="connsiteX22" fmla="*/ 5680267 w 11155171"/>
              <a:gd name="connsiteY22" fmla="*/ 378145 h 684092"/>
              <a:gd name="connsiteX23" fmla="*/ 5079999 w 11155171"/>
              <a:gd name="connsiteY23" fmla="*/ 641525 h 684092"/>
              <a:gd name="connsiteX24" fmla="*/ 4479729 w 11155171"/>
              <a:gd name="connsiteY24" fmla="*/ 378145 h 684092"/>
              <a:gd name="connsiteX25" fmla="*/ 4436870 w 11155171"/>
              <a:gd name="connsiteY25" fmla="*/ 312982 h 684092"/>
              <a:gd name="connsiteX26" fmla="*/ 4409605 w 11155171"/>
              <a:gd name="connsiteY26" fmla="*/ 351793 h 684092"/>
              <a:gd name="connsiteX27" fmla="*/ 4140199 w 11155171"/>
              <a:gd name="connsiteY27" fmla="*/ 482863 h 684092"/>
              <a:gd name="connsiteX28" fmla="*/ 3870791 w 11155171"/>
              <a:gd name="connsiteY28" fmla="*/ 351793 h 684092"/>
              <a:gd name="connsiteX29" fmla="*/ 3852385 w 11155171"/>
              <a:gd name="connsiteY29" fmla="*/ 325591 h 684092"/>
              <a:gd name="connsiteX30" fmla="*/ 3850807 w 11155171"/>
              <a:gd name="connsiteY30" fmla="*/ 327838 h 684092"/>
              <a:gd name="connsiteX31" fmla="*/ 3581399 w 11155171"/>
              <a:gd name="connsiteY31" fmla="*/ 458908 h 684092"/>
              <a:gd name="connsiteX32" fmla="*/ 3311992 w 11155171"/>
              <a:gd name="connsiteY32" fmla="*/ 327838 h 684092"/>
              <a:gd name="connsiteX33" fmla="*/ 3309484 w 11155171"/>
              <a:gd name="connsiteY33" fmla="*/ 324268 h 684092"/>
              <a:gd name="connsiteX34" fmla="*/ 3297321 w 11155171"/>
              <a:gd name="connsiteY34" fmla="*/ 368011 h 684092"/>
              <a:gd name="connsiteX35" fmla="*/ 2870199 w 11155171"/>
              <a:gd name="connsiteY35" fmla="*/ 684092 h 684092"/>
              <a:gd name="connsiteX36" fmla="*/ 2485816 w 11155171"/>
              <a:gd name="connsiteY36" fmla="*/ 455920 h 684092"/>
              <a:gd name="connsiteX37" fmla="*/ 2466974 w 11155171"/>
              <a:gd name="connsiteY37" fmla="*/ 417165 h 684092"/>
              <a:gd name="connsiteX38" fmla="*/ 2448133 w 11155171"/>
              <a:gd name="connsiteY38" fmla="*/ 455920 h 684092"/>
              <a:gd name="connsiteX39" fmla="*/ 2063749 w 11155171"/>
              <a:gd name="connsiteY39" fmla="*/ 684092 h 684092"/>
              <a:gd name="connsiteX40" fmla="*/ 1679366 w 11155171"/>
              <a:gd name="connsiteY40" fmla="*/ 455920 h 684092"/>
              <a:gd name="connsiteX41" fmla="*/ 1656527 w 11155171"/>
              <a:gd name="connsiteY41" fmla="*/ 408942 h 684092"/>
              <a:gd name="connsiteX42" fmla="*/ 1654382 w 11155171"/>
              <a:gd name="connsiteY42" fmla="*/ 413353 h 684092"/>
              <a:gd name="connsiteX43" fmla="*/ 1269999 w 11155171"/>
              <a:gd name="connsiteY43" fmla="*/ 641525 h 684092"/>
              <a:gd name="connsiteX44" fmla="*/ 885616 w 11155171"/>
              <a:gd name="connsiteY44" fmla="*/ 413353 h 684092"/>
              <a:gd name="connsiteX45" fmla="*/ 866774 w 11155171"/>
              <a:gd name="connsiteY45" fmla="*/ 374597 h 684092"/>
              <a:gd name="connsiteX46" fmla="*/ 847933 w 11155171"/>
              <a:gd name="connsiteY46" fmla="*/ 413353 h 684092"/>
              <a:gd name="connsiteX47" fmla="*/ 463550 w 11155171"/>
              <a:gd name="connsiteY47" fmla="*/ 641525 h 684092"/>
              <a:gd name="connsiteX48" fmla="*/ 0 w 11155171"/>
              <a:gd name="connsiteY48" fmla="*/ 124000 h 684092"/>
              <a:gd name="connsiteX49" fmla="*/ 9418 w 11155171"/>
              <a:gd name="connsiteY49" fmla="*/ 19701 h 68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155171" h="684092">
                <a:moveTo>
                  <a:pt x="14895" y="0"/>
                </a:moveTo>
                <a:lnTo>
                  <a:pt x="11155171" y="0"/>
                </a:lnTo>
                <a:lnTo>
                  <a:pt x="11143827" y="84528"/>
                </a:lnTo>
                <a:cubicBezTo>
                  <a:pt x="11079582" y="320356"/>
                  <a:pt x="10801795" y="497754"/>
                  <a:pt x="10468849" y="497754"/>
                </a:cubicBezTo>
                <a:cubicBezTo>
                  <a:pt x="10326158" y="497754"/>
                  <a:pt x="10193598" y="465171"/>
                  <a:pt x="10083637" y="409369"/>
                </a:cubicBezTo>
                <a:lnTo>
                  <a:pt x="10066872" y="398979"/>
                </a:lnTo>
                <a:lnTo>
                  <a:pt x="9952257" y="445708"/>
                </a:lnTo>
                <a:cubicBezTo>
                  <a:pt x="9869829" y="471897"/>
                  <a:pt x="9779204" y="486378"/>
                  <a:pt x="9684077" y="486378"/>
                </a:cubicBezTo>
                <a:cubicBezTo>
                  <a:pt x="9398695" y="486378"/>
                  <a:pt x="9153837" y="356045"/>
                  <a:pt x="9049245" y="170297"/>
                </a:cubicBezTo>
                <a:lnTo>
                  <a:pt x="9048201" y="167770"/>
                </a:lnTo>
                <a:lnTo>
                  <a:pt x="9047157" y="170297"/>
                </a:lnTo>
                <a:cubicBezTo>
                  <a:pt x="8942565" y="356045"/>
                  <a:pt x="8697707" y="486378"/>
                  <a:pt x="8412325" y="486378"/>
                </a:cubicBezTo>
                <a:cubicBezTo>
                  <a:pt x="8174506" y="486378"/>
                  <a:pt x="7964830" y="395869"/>
                  <a:pt x="7841016" y="258206"/>
                </a:cubicBezTo>
                <a:lnTo>
                  <a:pt x="7828088" y="240315"/>
                </a:lnTo>
                <a:lnTo>
                  <a:pt x="7826622" y="245587"/>
                </a:lnTo>
                <a:cubicBezTo>
                  <a:pt x="7756251" y="431335"/>
                  <a:pt x="7591509" y="561668"/>
                  <a:pt x="7399500" y="561668"/>
                </a:cubicBezTo>
                <a:cubicBezTo>
                  <a:pt x="7239492" y="561668"/>
                  <a:pt x="7098420" y="471159"/>
                  <a:pt x="7015117" y="333496"/>
                </a:cubicBezTo>
                <a:lnTo>
                  <a:pt x="6993267" y="288553"/>
                </a:lnTo>
                <a:lnTo>
                  <a:pt x="6937182" y="378145"/>
                </a:lnTo>
                <a:cubicBezTo>
                  <a:pt x="6813368" y="537050"/>
                  <a:pt x="6603691" y="641525"/>
                  <a:pt x="6365873" y="641525"/>
                </a:cubicBezTo>
                <a:cubicBezTo>
                  <a:pt x="6128054" y="641525"/>
                  <a:pt x="5918378" y="537050"/>
                  <a:pt x="5794564" y="378145"/>
                </a:cubicBezTo>
                <a:lnTo>
                  <a:pt x="5738828" y="289111"/>
                </a:lnTo>
                <a:lnTo>
                  <a:pt x="5680267" y="378145"/>
                </a:lnTo>
                <a:cubicBezTo>
                  <a:pt x="5550177" y="537050"/>
                  <a:pt x="5329872" y="641525"/>
                  <a:pt x="5079999" y="641525"/>
                </a:cubicBezTo>
                <a:cubicBezTo>
                  <a:pt x="4830124" y="641525"/>
                  <a:pt x="4609819" y="537050"/>
                  <a:pt x="4479729" y="378145"/>
                </a:cubicBezTo>
                <a:lnTo>
                  <a:pt x="4436870" y="312982"/>
                </a:lnTo>
                <a:lnTo>
                  <a:pt x="4409605" y="351793"/>
                </a:lnTo>
                <a:cubicBezTo>
                  <a:pt x="4340658" y="432775"/>
                  <a:pt x="4245409" y="482863"/>
                  <a:pt x="4140199" y="482863"/>
                </a:cubicBezTo>
                <a:cubicBezTo>
                  <a:pt x="4034989" y="482863"/>
                  <a:pt x="3939739" y="432775"/>
                  <a:pt x="3870791" y="351793"/>
                </a:cubicBezTo>
                <a:lnTo>
                  <a:pt x="3852385" y="325591"/>
                </a:lnTo>
                <a:lnTo>
                  <a:pt x="3850807" y="327838"/>
                </a:lnTo>
                <a:cubicBezTo>
                  <a:pt x="3781859" y="408820"/>
                  <a:pt x="3686609" y="458908"/>
                  <a:pt x="3581399" y="458908"/>
                </a:cubicBezTo>
                <a:cubicBezTo>
                  <a:pt x="3476189" y="458908"/>
                  <a:pt x="3380939" y="408820"/>
                  <a:pt x="3311992" y="327838"/>
                </a:cubicBezTo>
                <a:lnTo>
                  <a:pt x="3309484" y="324268"/>
                </a:lnTo>
                <a:lnTo>
                  <a:pt x="3297321" y="368011"/>
                </a:lnTo>
                <a:cubicBezTo>
                  <a:pt x="3226951" y="553759"/>
                  <a:pt x="3062208" y="684092"/>
                  <a:pt x="2870199" y="684092"/>
                </a:cubicBezTo>
                <a:cubicBezTo>
                  <a:pt x="2710192" y="684092"/>
                  <a:pt x="2569119" y="593583"/>
                  <a:pt x="2485816" y="455920"/>
                </a:cubicBezTo>
                <a:lnTo>
                  <a:pt x="2466974" y="417165"/>
                </a:lnTo>
                <a:lnTo>
                  <a:pt x="2448133" y="455920"/>
                </a:lnTo>
                <a:cubicBezTo>
                  <a:pt x="2364829" y="593583"/>
                  <a:pt x="2223757" y="684092"/>
                  <a:pt x="2063749" y="684092"/>
                </a:cubicBezTo>
                <a:cubicBezTo>
                  <a:pt x="1903742" y="684092"/>
                  <a:pt x="1762669" y="593583"/>
                  <a:pt x="1679366" y="455920"/>
                </a:cubicBezTo>
                <a:lnTo>
                  <a:pt x="1656527" y="408942"/>
                </a:lnTo>
                <a:lnTo>
                  <a:pt x="1654382" y="413353"/>
                </a:lnTo>
                <a:cubicBezTo>
                  <a:pt x="1571079" y="551016"/>
                  <a:pt x="1430007" y="641525"/>
                  <a:pt x="1269999" y="641525"/>
                </a:cubicBezTo>
                <a:cubicBezTo>
                  <a:pt x="1109992" y="641525"/>
                  <a:pt x="968920" y="551016"/>
                  <a:pt x="885616" y="413353"/>
                </a:cubicBezTo>
                <a:lnTo>
                  <a:pt x="866774" y="374597"/>
                </a:lnTo>
                <a:lnTo>
                  <a:pt x="847933" y="413353"/>
                </a:lnTo>
                <a:cubicBezTo>
                  <a:pt x="764630" y="551016"/>
                  <a:pt x="623557" y="641525"/>
                  <a:pt x="463550" y="641525"/>
                </a:cubicBezTo>
                <a:cubicBezTo>
                  <a:pt x="207538" y="641525"/>
                  <a:pt x="0" y="409821"/>
                  <a:pt x="0" y="124000"/>
                </a:cubicBezTo>
                <a:cubicBezTo>
                  <a:pt x="0" y="88272"/>
                  <a:pt x="3243" y="53390"/>
                  <a:pt x="9418" y="19701"/>
                </a:cubicBezTo>
                <a:close/>
              </a:path>
            </a:pathLst>
          </a:custGeom>
          <a:solidFill>
            <a:srgbClr val="A78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graphicFrame>
        <p:nvGraphicFramePr>
          <p:cNvPr id="5" name="ตาราง 5">
            <a:extLst>
              <a:ext uri="{FF2B5EF4-FFF2-40B4-BE49-F238E27FC236}">
                <a16:creationId xmlns:a16="http://schemas.microsoft.com/office/drawing/2014/main" id="{F47C0F43-211C-487E-91FB-DB0D2A70C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84897"/>
              </p:ext>
            </p:extLst>
          </p:nvPr>
        </p:nvGraphicFramePr>
        <p:xfrm>
          <a:off x="19284" y="4985466"/>
          <a:ext cx="10654821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623">
                  <a:extLst>
                    <a:ext uri="{9D8B030D-6E8A-4147-A177-3AD203B41FA5}">
                      <a16:colId xmlns:a16="http://schemas.microsoft.com/office/drawing/2014/main" val="61467144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90008193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403818531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10076953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816591925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59046257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106239765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299214089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1504417957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611873057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073937352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660397739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076597601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288808042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1999684357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30318729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01333767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247832196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622460116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63687164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77286661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00860160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47570187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97370657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278170914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72936106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719443576"/>
                    </a:ext>
                  </a:extLst>
                </a:gridCol>
              </a:tblGrid>
              <a:tr h="353598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071958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117471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84776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549957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083989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607951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81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492389"/>
                  </a:ext>
                </a:extLst>
              </a:tr>
            </a:tbl>
          </a:graphicData>
        </a:graphic>
      </p:graphicFrame>
      <p:sp>
        <p:nvSpPr>
          <p:cNvPr id="23" name="รูปแบบอิสระ: รูปร่าง 22">
            <a:extLst>
              <a:ext uri="{FF2B5EF4-FFF2-40B4-BE49-F238E27FC236}">
                <a16:creationId xmlns:a16="http://schemas.microsoft.com/office/drawing/2014/main" id="{ACF0D10E-7823-420C-B718-51BC9A83B5D5}"/>
              </a:ext>
            </a:extLst>
          </p:cNvPr>
          <p:cNvSpPr/>
          <p:nvPr/>
        </p:nvSpPr>
        <p:spPr>
          <a:xfrm>
            <a:off x="1" y="0"/>
            <a:ext cx="10693390" cy="684092"/>
          </a:xfrm>
          <a:custGeom>
            <a:avLst/>
            <a:gdLst>
              <a:gd name="connsiteX0" fmla="*/ 14895 w 11155171"/>
              <a:gd name="connsiteY0" fmla="*/ 0 h 684092"/>
              <a:gd name="connsiteX1" fmla="*/ 11155171 w 11155171"/>
              <a:gd name="connsiteY1" fmla="*/ 0 h 684092"/>
              <a:gd name="connsiteX2" fmla="*/ 11143827 w 11155171"/>
              <a:gd name="connsiteY2" fmla="*/ 84528 h 684092"/>
              <a:gd name="connsiteX3" fmla="*/ 10468849 w 11155171"/>
              <a:gd name="connsiteY3" fmla="*/ 497754 h 684092"/>
              <a:gd name="connsiteX4" fmla="*/ 10083637 w 11155171"/>
              <a:gd name="connsiteY4" fmla="*/ 409369 h 684092"/>
              <a:gd name="connsiteX5" fmla="*/ 10066872 w 11155171"/>
              <a:gd name="connsiteY5" fmla="*/ 398979 h 684092"/>
              <a:gd name="connsiteX6" fmla="*/ 9952257 w 11155171"/>
              <a:gd name="connsiteY6" fmla="*/ 445708 h 684092"/>
              <a:gd name="connsiteX7" fmla="*/ 9684077 w 11155171"/>
              <a:gd name="connsiteY7" fmla="*/ 486378 h 684092"/>
              <a:gd name="connsiteX8" fmla="*/ 9049245 w 11155171"/>
              <a:gd name="connsiteY8" fmla="*/ 170297 h 684092"/>
              <a:gd name="connsiteX9" fmla="*/ 9048201 w 11155171"/>
              <a:gd name="connsiteY9" fmla="*/ 167770 h 684092"/>
              <a:gd name="connsiteX10" fmla="*/ 9047157 w 11155171"/>
              <a:gd name="connsiteY10" fmla="*/ 170297 h 684092"/>
              <a:gd name="connsiteX11" fmla="*/ 8412325 w 11155171"/>
              <a:gd name="connsiteY11" fmla="*/ 486378 h 684092"/>
              <a:gd name="connsiteX12" fmla="*/ 7841016 w 11155171"/>
              <a:gd name="connsiteY12" fmla="*/ 258206 h 684092"/>
              <a:gd name="connsiteX13" fmla="*/ 7828088 w 11155171"/>
              <a:gd name="connsiteY13" fmla="*/ 240315 h 684092"/>
              <a:gd name="connsiteX14" fmla="*/ 7826622 w 11155171"/>
              <a:gd name="connsiteY14" fmla="*/ 245587 h 684092"/>
              <a:gd name="connsiteX15" fmla="*/ 7399500 w 11155171"/>
              <a:gd name="connsiteY15" fmla="*/ 561668 h 684092"/>
              <a:gd name="connsiteX16" fmla="*/ 7015117 w 11155171"/>
              <a:gd name="connsiteY16" fmla="*/ 333496 h 684092"/>
              <a:gd name="connsiteX17" fmla="*/ 6993267 w 11155171"/>
              <a:gd name="connsiteY17" fmla="*/ 288553 h 684092"/>
              <a:gd name="connsiteX18" fmla="*/ 6937182 w 11155171"/>
              <a:gd name="connsiteY18" fmla="*/ 378145 h 684092"/>
              <a:gd name="connsiteX19" fmla="*/ 6365873 w 11155171"/>
              <a:gd name="connsiteY19" fmla="*/ 641525 h 684092"/>
              <a:gd name="connsiteX20" fmla="*/ 5794564 w 11155171"/>
              <a:gd name="connsiteY20" fmla="*/ 378145 h 684092"/>
              <a:gd name="connsiteX21" fmla="*/ 5738828 w 11155171"/>
              <a:gd name="connsiteY21" fmla="*/ 289111 h 684092"/>
              <a:gd name="connsiteX22" fmla="*/ 5680267 w 11155171"/>
              <a:gd name="connsiteY22" fmla="*/ 378145 h 684092"/>
              <a:gd name="connsiteX23" fmla="*/ 5079999 w 11155171"/>
              <a:gd name="connsiteY23" fmla="*/ 641525 h 684092"/>
              <a:gd name="connsiteX24" fmla="*/ 4479729 w 11155171"/>
              <a:gd name="connsiteY24" fmla="*/ 378145 h 684092"/>
              <a:gd name="connsiteX25" fmla="*/ 4436870 w 11155171"/>
              <a:gd name="connsiteY25" fmla="*/ 312982 h 684092"/>
              <a:gd name="connsiteX26" fmla="*/ 4409605 w 11155171"/>
              <a:gd name="connsiteY26" fmla="*/ 351793 h 684092"/>
              <a:gd name="connsiteX27" fmla="*/ 4140199 w 11155171"/>
              <a:gd name="connsiteY27" fmla="*/ 482863 h 684092"/>
              <a:gd name="connsiteX28" fmla="*/ 3870791 w 11155171"/>
              <a:gd name="connsiteY28" fmla="*/ 351793 h 684092"/>
              <a:gd name="connsiteX29" fmla="*/ 3852385 w 11155171"/>
              <a:gd name="connsiteY29" fmla="*/ 325591 h 684092"/>
              <a:gd name="connsiteX30" fmla="*/ 3850807 w 11155171"/>
              <a:gd name="connsiteY30" fmla="*/ 327838 h 684092"/>
              <a:gd name="connsiteX31" fmla="*/ 3581399 w 11155171"/>
              <a:gd name="connsiteY31" fmla="*/ 458908 h 684092"/>
              <a:gd name="connsiteX32" fmla="*/ 3311992 w 11155171"/>
              <a:gd name="connsiteY32" fmla="*/ 327838 h 684092"/>
              <a:gd name="connsiteX33" fmla="*/ 3309484 w 11155171"/>
              <a:gd name="connsiteY33" fmla="*/ 324268 h 684092"/>
              <a:gd name="connsiteX34" fmla="*/ 3297321 w 11155171"/>
              <a:gd name="connsiteY34" fmla="*/ 368011 h 684092"/>
              <a:gd name="connsiteX35" fmla="*/ 2870199 w 11155171"/>
              <a:gd name="connsiteY35" fmla="*/ 684092 h 684092"/>
              <a:gd name="connsiteX36" fmla="*/ 2485816 w 11155171"/>
              <a:gd name="connsiteY36" fmla="*/ 455920 h 684092"/>
              <a:gd name="connsiteX37" fmla="*/ 2466974 w 11155171"/>
              <a:gd name="connsiteY37" fmla="*/ 417165 h 684092"/>
              <a:gd name="connsiteX38" fmla="*/ 2448133 w 11155171"/>
              <a:gd name="connsiteY38" fmla="*/ 455920 h 684092"/>
              <a:gd name="connsiteX39" fmla="*/ 2063749 w 11155171"/>
              <a:gd name="connsiteY39" fmla="*/ 684092 h 684092"/>
              <a:gd name="connsiteX40" fmla="*/ 1679366 w 11155171"/>
              <a:gd name="connsiteY40" fmla="*/ 455920 h 684092"/>
              <a:gd name="connsiteX41" fmla="*/ 1656527 w 11155171"/>
              <a:gd name="connsiteY41" fmla="*/ 408942 h 684092"/>
              <a:gd name="connsiteX42" fmla="*/ 1654382 w 11155171"/>
              <a:gd name="connsiteY42" fmla="*/ 413353 h 684092"/>
              <a:gd name="connsiteX43" fmla="*/ 1269999 w 11155171"/>
              <a:gd name="connsiteY43" fmla="*/ 641525 h 684092"/>
              <a:gd name="connsiteX44" fmla="*/ 885616 w 11155171"/>
              <a:gd name="connsiteY44" fmla="*/ 413353 h 684092"/>
              <a:gd name="connsiteX45" fmla="*/ 866774 w 11155171"/>
              <a:gd name="connsiteY45" fmla="*/ 374597 h 684092"/>
              <a:gd name="connsiteX46" fmla="*/ 847933 w 11155171"/>
              <a:gd name="connsiteY46" fmla="*/ 413353 h 684092"/>
              <a:gd name="connsiteX47" fmla="*/ 463550 w 11155171"/>
              <a:gd name="connsiteY47" fmla="*/ 641525 h 684092"/>
              <a:gd name="connsiteX48" fmla="*/ 0 w 11155171"/>
              <a:gd name="connsiteY48" fmla="*/ 124000 h 684092"/>
              <a:gd name="connsiteX49" fmla="*/ 9418 w 11155171"/>
              <a:gd name="connsiteY49" fmla="*/ 19701 h 68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155171" h="684092">
                <a:moveTo>
                  <a:pt x="14895" y="0"/>
                </a:moveTo>
                <a:lnTo>
                  <a:pt x="11155171" y="0"/>
                </a:lnTo>
                <a:lnTo>
                  <a:pt x="11143827" y="84528"/>
                </a:lnTo>
                <a:cubicBezTo>
                  <a:pt x="11079582" y="320356"/>
                  <a:pt x="10801795" y="497754"/>
                  <a:pt x="10468849" y="497754"/>
                </a:cubicBezTo>
                <a:cubicBezTo>
                  <a:pt x="10326158" y="497754"/>
                  <a:pt x="10193598" y="465171"/>
                  <a:pt x="10083637" y="409369"/>
                </a:cubicBezTo>
                <a:lnTo>
                  <a:pt x="10066872" y="398979"/>
                </a:lnTo>
                <a:lnTo>
                  <a:pt x="9952257" y="445708"/>
                </a:lnTo>
                <a:cubicBezTo>
                  <a:pt x="9869829" y="471897"/>
                  <a:pt x="9779204" y="486378"/>
                  <a:pt x="9684077" y="486378"/>
                </a:cubicBezTo>
                <a:cubicBezTo>
                  <a:pt x="9398695" y="486378"/>
                  <a:pt x="9153837" y="356045"/>
                  <a:pt x="9049245" y="170297"/>
                </a:cubicBezTo>
                <a:lnTo>
                  <a:pt x="9048201" y="167770"/>
                </a:lnTo>
                <a:lnTo>
                  <a:pt x="9047157" y="170297"/>
                </a:lnTo>
                <a:cubicBezTo>
                  <a:pt x="8942565" y="356045"/>
                  <a:pt x="8697707" y="486378"/>
                  <a:pt x="8412325" y="486378"/>
                </a:cubicBezTo>
                <a:cubicBezTo>
                  <a:pt x="8174506" y="486378"/>
                  <a:pt x="7964830" y="395869"/>
                  <a:pt x="7841016" y="258206"/>
                </a:cubicBezTo>
                <a:lnTo>
                  <a:pt x="7828088" y="240315"/>
                </a:lnTo>
                <a:lnTo>
                  <a:pt x="7826622" y="245587"/>
                </a:lnTo>
                <a:cubicBezTo>
                  <a:pt x="7756251" y="431335"/>
                  <a:pt x="7591509" y="561668"/>
                  <a:pt x="7399500" y="561668"/>
                </a:cubicBezTo>
                <a:cubicBezTo>
                  <a:pt x="7239492" y="561668"/>
                  <a:pt x="7098420" y="471159"/>
                  <a:pt x="7015117" y="333496"/>
                </a:cubicBezTo>
                <a:lnTo>
                  <a:pt x="6993267" y="288553"/>
                </a:lnTo>
                <a:lnTo>
                  <a:pt x="6937182" y="378145"/>
                </a:lnTo>
                <a:cubicBezTo>
                  <a:pt x="6813368" y="537050"/>
                  <a:pt x="6603691" y="641525"/>
                  <a:pt x="6365873" y="641525"/>
                </a:cubicBezTo>
                <a:cubicBezTo>
                  <a:pt x="6128054" y="641525"/>
                  <a:pt x="5918378" y="537050"/>
                  <a:pt x="5794564" y="378145"/>
                </a:cubicBezTo>
                <a:lnTo>
                  <a:pt x="5738828" y="289111"/>
                </a:lnTo>
                <a:lnTo>
                  <a:pt x="5680267" y="378145"/>
                </a:lnTo>
                <a:cubicBezTo>
                  <a:pt x="5550177" y="537050"/>
                  <a:pt x="5329872" y="641525"/>
                  <a:pt x="5079999" y="641525"/>
                </a:cubicBezTo>
                <a:cubicBezTo>
                  <a:pt x="4830124" y="641525"/>
                  <a:pt x="4609819" y="537050"/>
                  <a:pt x="4479729" y="378145"/>
                </a:cubicBezTo>
                <a:lnTo>
                  <a:pt x="4436870" y="312982"/>
                </a:lnTo>
                <a:lnTo>
                  <a:pt x="4409605" y="351793"/>
                </a:lnTo>
                <a:cubicBezTo>
                  <a:pt x="4340658" y="432775"/>
                  <a:pt x="4245409" y="482863"/>
                  <a:pt x="4140199" y="482863"/>
                </a:cubicBezTo>
                <a:cubicBezTo>
                  <a:pt x="4034989" y="482863"/>
                  <a:pt x="3939739" y="432775"/>
                  <a:pt x="3870791" y="351793"/>
                </a:cubicBezTo>
                <a:lnTo>
                  <a:pt x="3852385" y="325591"/>
                </a:lnTo>
                <a:lnTo>
                  <a:pt x="3850807" y="327838"/>
                </a:lnTo>
                <a:cubicBezTo>
                  <a:pt x="3781859" y="408820"/>
                  <a:pt x="3686609" y="458908"/>
                  <a:pt x="3581399" y="458908"/>
                </a:cubicBezTo>
                <a:cubicBezTo>
                  <a:pt x="3476189" y="458908"/>
                  <a:pt x="3380939" y="408820"/>
                  <a:pt x="3311992" y="327838"/>
                </a:cubicBezTo>
                <a:lnTo>
                  <a:pt x="3309484" y="324268"/>
                </a:lnTo>
                <a:lnTo>
                  <a:pt x="3297321" y="368011"/>
                </a:lnTo>
                <a:cubicBezTo>
                  <a:pt x="3226951" y="553759"/>
                  <a:pt x="3062208" y="684092"/>
                  <a:pt x="2870199" y="684092"/>
                </a:cubicBezTo>
                <a:cubicBezTo>
                  <a:pt x="2710192" y="684092"/>
                  <a:pt x="2569119" y="593583"/>
                  <a:pt x="2485816" y="455920"/>
                </a:cubicBezTo>
                <a:lnTo>
                  <a:pt x="2466974" y="417165"/>
                </a:lnTo>
                <a:lnTo>
                  <a:pt x="2448133" y="455920"/>
                </a:lnTo>
                <a:cubicBezTo>
                  <a:pt x="2364829" y="593583"/>
                  <a:pt x="2223757" y="684092"/>
                  <a:pt x="2063749" y="684092"/>
                </a:cubicBezTo>
                <a:cubicBezTo>
                  <a:pt x="1903742" y="684092"/>
                  <a:pt x="1762669" y="593583"/>
                  <a:pt x="1679366" y="455920"/>
                </a:cubicBezTo>
                <a:lnTo>
                  <a:pt x="1656527" y="408942"/>
                </a:lnTo>
                <a:lnTo>
                  <a:pt x="1654382" y="413353"/>
                </a:lnTo>
                <a:cubicBezTo>
                  <a:pt x="1571079" y="551016"/>
                  <a:pt x="1430007" y="641525"/>
                  <a:pt x="1269999" y="641525"/>
                </a:cubicBezTo>
                <a:cubicBezTo>
                  <a:pt x="1109992" y="641525"/>
                  <a:pt x="968920" y="551016"/>
                  <a:pt x="885616" y="413353"/>
                </a:cubicBezTo>
                <a:lnTo>
                  <a:pt x="866774" y="374597"/>
                </a:lnTo>
                <a:lnTo>
                  <a:pt x="847933" y="413353"/>
                </a:lnTo>
                <a:cubicBezTo>
                  <a:pt x="764630" y="551016"/>
                  <a:pt x="623557" y="641525"/>
                  <a:pt x="463550" y="641525"/>
                </a:cubicBezTo>
                <a:cubicBezTo>
                  <a:pt x="207538" y="641525"/>
                  <a:pt x="0" y="409821"/>
                  <a:pt x="0" y="124000"/>
                </a:cubicBezTo>
                <a:cubicBezTo>
                  <a:pt x="0" y="88272"/>
                  <a:pt x="3243" y="53390"/>
                  <a:pt x="9418" y="197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29" name="รูปแบบอิสระ: รูปร่าง 28">
            <a:extLst>
              <a:ext uri="{FF2B5EF4-FFF2-40B4-BE49-F238E27FC236}">
                <a16:creationId xmlns:a16="http://schemas.microsoft.com/office/drawing/2014/main" id="{D523488E-4612-429C-B978-FDAF3066C5C7}"/>
              </a:ext>
            </a:extLst>
          </p:cNvPr>
          <p:cNvSpPr/>
          <p:nvPr/>
        </p:nvSpPr>
        <p:spPr>
          <a:xfrm>
            <a:off x="1936894" y="1326612"/>
            <a:ext cx="7024623" cy="3422666"/>
          </a:xfrm>
          <a:custGeom>
            <a:avLst/>
            <a:gdLst>
              <a:gd name="connsiteX0" fmla="*/ 314085 w 9396733"/>
              <a:gd name="connsiteY0" fmla="*/ 1417749 h 2420573"/>
              <a:gd name="connsiteX1" fmla="*/ 240513 w 9396733"/>
              <a:gd name="connsiteY1" fmla="*/ 440287 h 2420573"/>
              <a:gd name="connsiteX2" fmla="*/ 2552789 w 9396733"/>
              <a:gd name="connsiteY2" fmla="*/ 167018 h 2420573"/>
              <a:gd name="connsiteX3" fmla="*/ 8491133 w 9396733"/>
              <a:gd name="connsiteY3" fmla="*/ 135487 h 2420573"/>
              <a:gd name="connsiteX4" fmla="*/ 8743382 w 9396733"/>
              <a:gd name="connsiteY4" fmla="*/ 1953777 h 2420573"/>
              <a:gd name="connsiteX5" fmla="*/ 2384623 w 9396733"/>
              <a:gd name="connsiteY5" fmla="*/ 2395211 h 2420573"/>
              <a:gd name="connsiteX6" fmla="*/ 314085 w 9396733"/>
              <a:gd name="connsiteY6" fmla="*/ 1417749 h 2420573"/>
              <a:gd name="connsiteX0" fmla="*/ 8957 w 9091605"/>
              <a:gd name="connsiteY0" fmla="*/ 1411600 h 2414424"/>
              <a:gd name="connsiteX1" fmla="*/ 1364792 w 9091605"/>
              <a:gd name="connsiteY1" fmla="*/ 265973 h 2414424"/>
              <a:gd name="connsiteX2" fmla="*/ 2247661 w 9091605"/>
              <a:gd name="connsiteY2" fmla="*/ 160869 h 2414424"/>
              <a:gd name="connsiteX3" fmla="*/ 8186005 w 9091605"/>
              <a:gd name="connsiteY3" fmla="*/ 129338 h 2414424"/>
              <a:gd name="connsiteX4" fmla="*/ 8438254 w 9091605"/>
              <a:gd name="connsiteY4" fmla="*/ 1947628 h 2414424"/>
              <a:gd name="connsiteX5" fmla="*/ 2079495 w 9091605"/>
              <a:gd name="connsiteY5" fmla="*/ 2389062 h 2414424"/>
              <a:gd name="connsiteX6" fmla="*/ 8957 w 9091605"/>
              <a:gd name="connsiteY6" fmla="*/ 1411600 h 2414424"/>
              <a:gd name="connsiteX0" fmla="*/ 39156 w 8007707"/>
              <a:gd name="connsiteY0" fmla="*/ 1642828 h 2400376"/>
              <a:gd name="connsiteX1" fmla="*/ 280894 w 8007707"/>
              <a:gd name="connsiteY1" fmla="*/ 265973 h 2400376"/>
              <a:gd name="connsiteX2" fmla="*/ 1163763 w 8007707"/>
              <a:gd name="connsiteY2" fmla="*/ 160869 h 2400376"/>
              <a:gd name="connsiteX3" fmla="*/ 7102107 w 8007707"/>
              <a:gd name="connsiteY3" fmla="*/ 129338 h 2400376"/>
              <a:gd name="connsiteX4" fmla="*/ 7354356 w 8007707"/>
              <a:gd name="connsiteY4" fmla="*/ 1947628 h 2400376"/>
              <a:gd name="connsiteX5" fmla="*/ 995597 w 8007707"/>
              <a:gd name="connsiteY5" fmla="*/ 2389062 h 2400376"/>
              <a:gd name="connsiteX6" fmla="*/ 39156 w 8007707"/>
              <a:gd name="connsiteY6" fmla="*/ 1642828 h 2400376"/>
              <a:gd name="connsiteX0" fmla="*/ 80427 w 7983917"/>
              <a:gd name="connsiteY0" fmla="*/ 1642828 h 2400376"/>
              <a:gd name="connsiteX1" fmla="*/ 322165 w 7983917"/>
              <a:gd name="connsiteY1" fmla="*/ 265973 h 2400376"/>
              <a:gd name="connsiteX2" fmla="*/ 2455765 w 7983917"/>
              <a:gd name="connsiteY2" fmla="*/ 160869 h 2400376"/>
              <a:gd name="connsiteX3" fmla="*/ 7143378 w 7983917"/>
              <a:gd name="connsiteY3" fmla="*/ 129338 h 2400376"/>
              <a:gd name="connsiteX4" fmla="*/ 7395627 w 7983917"/>
              <a:gd name="connsiteY4" fmla="*/ 1947628 h 2400376"/>
              <a:gd name="connsiteX5" fmla="*/ 1036868 w 7983917"/>
              <a:gd name="connsiteY5" fmla="*/ 2389062 h 2400376"/>
              <a:gd name="connsiteX6" fmla="*/ 80427 w 7983917"/>
              <a:gd name="connsiteY6" fmla="*/ 1642828 h 2400376"/>
              <a:gd name="connsiteX0" fmla="*/ 81413 w 7983862"/>
              <a:gd name="connsiteY0" fmla="*/ 1712762 h 2470310"/>
              <a:gd name="connsiteX1" fmla="*/ 323151 w 7983862"/>
              <a:gd name="connsiteY1" fmla="*/ 335907 h 2470310"/>
              <a:gd name="connsiteX2" fmla="*/ 2477772 w 7983862"/>
              <a:gd name="connsiteY2" fmla="*/ 62638 h 2470310"/>
              <a:gd name="connsiteX3" fmla="*/ 7144364 w 7983862"/>
              <a:gd name="connsiteY3" fmla="*/ 199272 h 2470310"/>
              <a:gd name="connsiteX4" fmla="*/ 7396613 w 7983862"/>
              <a:gd name="connsiteY4" fmla="*/ 2017562 h 2470310"/>
              <a:gd name="connsiteX5" fmla="*/ 1037854 w 7983862"/>
              <a:gd name="connsiteY5" fmla="*/ 2458996 h 2470310"/>
              <a:gd name="connsiteX6" fmla="*/ 81413 w 7983862"/>
              <a:gd name="connsiteY6" fmla="*/ 1712762 h 2470310"/>
              <a:gd name="connsiteX0" fmla="*/ 49356 w 8098950"/>
              <a:gd name="connsiteY0" fmla="*/ 1765314 h 2467584"/>
              <a:gd name="connsiteX1" fmla="*/ 438239 w 8098950"/>
              <a:gd name="connsiteY1" fmla="*/ 335907 h 2467584"/>
              <a:gd name="connsiteX2" fmla="*/ 2592860 w 8098950"/>
              <a:gd name="connsiteY2" fmla="*/ 62638 h 2467584"/>
              <a:gd name="connsiteX3" fmla="*/ 7259452 w 8098950"/>
              <a:gd name="connsiteY3" fmla="*/ 199272 h 2467584"/>
              <a:gd name="connsiteX4" fmla="*/ 7511701 w 8098950"/>
              <a:gd name="connsiteY4" fmla="*/ 2017562 h 2467584"/>
              <a:gd name="connsiteX5" fmla="*/ 1152942 w 8098950"/>
              <a:gd name="connsiteY5" fmla="*/ 2458996 h 2467584"/>
              <a:gd name="connsiteX6" fmla="*/ 49356 w 8098950"/>
              <a:gd name="connsiteY6" fmla="*/ 1765314 h 2467584"/>
              <a:gd name="connsiteX0" fmla="*/ 78265 w 8127859"/>
              <a:gd name="connsiteY0" fmla="*/ 1765314 h 2467584"/>
              <a:gd name="connsiteX1" fmla="*/ 467148 w 8127859"/>
              <a:gd name="connsiteY1" fmla="*/ 335907 h 2467584"/>
              <a:gd name="connsiteX2" fmla="*/ 2621769 w 8127859"/>
              <a:gd name="connsiteY2" fmla="*/ 62638 h 2467584"/>
              <a:gd name="connsiteX3" fmla="*/ 7288361 w 8127859"/>
              <a:gd name="connsiteY3" fmla="*/ 199272 h 2467584"/>
              <a:gd name="connsiteX4" fmla="*/ 7540610 w 8127859"/>
              <a:gd name="connsiteY4" fmla="*/ 2017562 h 2467584"/>
              <a:gd name="connsiteX5" fmla="*/ 1581245 w 8127859"/>
              <a:gd name="connsiteY5" fmla="*/ 2458996 h 2467584"/>
              <a:gd name="connsiteX6" fmla="*/ 78265 w 8127859"/>
              <a:gd name="connsiteY6" fmla="*/ 1765314 h 2467584"/>
              <a:gd name="connsiteX0" fmla="*/ 78265 w 7927017"/>
              <a:gd name="connsiteY0" fmla="*/ 1782019 h 2555426"/>
              <a:gd name="connsiteX1" fmla="*/ 467148 w 7927017"/>
              <a:gd name="connsiteY1" fmla="*/ 352612 h 2555426"/>
              <a:gd name="connsiteX2" fmla="*/ 2621769 w 7927017"/>
              <a:gd name="connsiteY2" fmla="*/ 79343 h 2555426"/>
              <a:gd name="connsiteX3" fmla="*/ 7288361 w 7927017"/>
              <a:gd name="connsiteY3" fmla="*/ 215977 h 2555426"/>
              <a:gd name="connsiteX4" fmla="*/ 7225300 w 7927017"/>
              <a:gd name="connsiteY4" fmla="*/ 2286516 h 2555426"/>
              <a:gd name="connsiteX5" fmla="*/ 1581245 w 7927017"/>
              <a:gd name="connsiteY5" fmla="*/ 2475701 h 2555426"/>
              <a:gd name="connsiteX6" fmla="*/ 78265 w 7927017"/>
              <a:gd name="connsiteY6" fmla="*/ 1782019 h 2555426"/>
              <a:gd name="connsiteX0" fmla="*/ 78265 w 7658399"/>
              <a:gd name="connsiteY0" fmla="*/ 1782019 h 2555426"/>
              <a:gd name="connsiteX1" fmla="*/ 467148 w 7658399"/>
              <a:gd name="connsiteY1" fmla="*/ 352612 h 2555426"/>
              <a:gd name="connsiteX2" fmla="*/ 2621769 w 7658399"/>
              <a:gd name="connsiteY2" fmla="*/ 79343 h 2555426"/>
              <a:gd name="connsiteX3" fmla="*/ 7288361 w 7658399"/>
              <a:gd name="connsiteY3" fmla="*/ 215977 h 2555426"/>
              <a:gd name="connsiteX4" fmla="*/ 7225300 w 7658399"/>
              <a:gd name="connsiteY4" fmla="*/ 2286516 h 2555426"/>
              <a:gd name="connsiteX5" fmla="*/ 1581245 w 7658399"/>
              <a:gd name="connsiteY5" fmla="*/ 2475701 h 2555426"/>
              <a:gd name="connsiteX6" fmla="*/ 78265 w 7658399"/>
              <a:gd name="connsiteY6" fmla="*/ 1782019 h 2555426"/>
              <a:gd name="connsiteX0" fmla="*/ 78265 w 7384537"/>
              <a:gd name="connsiteY0" fmla="*/ 1823511 h 2596918"/>
              <a:gd name="connsiteX1" fmla="*/ 467148 w 7384537"/>
              <a:gd name="connsiteY1" fmla="*/ 394104 h 2596918"/>
              <a:gd name="connsiteX2" fmla="*/ 2621769 w 7384537"/>
              <a:gd name="connsiteY2" fmla="*/ 120835 h 2596918"/>
              <a:gd name="connsiteX3" fmla="*/ 6804885 w 7384537"/>
              <a:gd name="connsiteY3" fmla="*/ 194407 h 2596918"/>
              <a:gd name="connsiteX4" fmla="*/ 7225300 w 7384537"/>
              <a:gd name="connsiteY4" fmla="*/ 2328008 h 2596918"/>
              <a:gd name="connsiteX5" fmla="*/ 1581245 w 7384537"/>
              <a:gd name="connsiteY5" fmla="*/ 2517193 h 2596918"/>
              <a:gd name="connsiteX6" fmla="*/ 78265 w 7384537"/>
              <a:gd name="connsiteY6" fmla="*/ 1823511 h 2596918"/>
              <a:gd name="connsiteX0" fmla="*/ 78265 w 7524967"/>
              <a:gd name="connsiteY0" fmla="*/ 1823511 h 2596918"/>
              <a:gd name="connsiteX1" fmla="*/ 467148 w 7524967"/>
              <a:gd name="connsiteY1" fmla="*/ 394104 h 2596918"/>
              <a:gd name="connsiteX2" fmla="*/ 2621769 w 7524967"/>
              <a:gd name="connsiteY2" fmla="*/ 120835 h 2596918"/>
              <a:gd name="connsiteX3" fmla="*/ 6804885 w 7524967"/>
              <a:gd name="connsiteY3" fmla="*/ 194407 h 2596918"/>
              <a:gd name="connsiteX4" fmla="*/ 7225300 w 7524967"/>
              <a:gd name="connsiteY4" fmla="*/ 2328008 h 2596918"/>
              <a:gd name="connsiteX5" fmla="*/ 1581245 w 7524967"/>
              <a:gd name="connsiteY5" fmla="*/ 2517193 h 2596918"/>
              <a:gd name="connsiteX6" fmla="*/ 78265 w 7524967"/>
              <a:gd name="connsiteY6" fmla="*/ 1823511 h 2596918"/>
              <a:gd name="connsiteX0" fmla="*/ 78265 w 7265028"/>
              <a:gd name="connsiteY0" fmla="*/ 1834858 h 2702657"/>
              <a:gd name="connsiteX1" fmla="*/ 467148 w 7265028"/>
              <a:gd name="connsiteY1" fmla="*/ 405451 h 2702657"/>
              <a:gd name="connsiteX2" fmla="*/ 2621769 w 7265028"/>
              <a:gd name="connsiteY2" fmla="*/ 132182 h 2702657"/>
              <a:gd name="connsiteX3" fmla="*/ 6804885 w 7265028"/>
              <a:gd name="connsiteY3" fmla="*/ 205754 h 2702657"/>
              <a:gd name="connsiteX4" fmla="*/ 6804886 w 7265028"/>
              <a:gd name="connsiteY4" fmla="*/ 2497010 h 2702657"/>
              <a:gd name="connsiteX5" fmla="*/ 1581245 w 7265028"/>
              <a:gd name="connsiteY5" fmla="*/ 2528540 h 2702657"/>
              <a:gd name="connsiteX6" fmla="*/ 78265 w 7265028"/>
              <a:gd name="connsiteY6" fmla="*/ 1834858 h 2702657"/>
              <a:gd name="connsiteX0" fmla="*/ 78265 w 7115941"/>
              <a:gd name="connsiteY0" fmla="*/ 1841689 h 2777874"/>
              <a:gd name="connsiteX1" fmla="*/ 467148 w 7115941"/>
              <a:gd name="connsiteY1" fmla="*/ 412282 h 2777874"/>
              <a:gd name="connsiteX2" fmla="*/ 2621769 w 7115941"/>
              <a:gd name="connsiteY2" fmla="*/ 139013 h 2777874"/>
              <a:gd name="connsiteX3" fmla="*/ 6804885 w 7115941"/>
              <a:gd name="connsiteY3" fmla="*/ 212585 h 2777874"/>
              <a:gd name="connsiteX4" fmla="*/ 6458044 w 7115941"/>
              <a:gd name="connsiteY4" fmla="*/ 2598434 h 2777874"/>
              <a:gd name="connsiteX5" fmla="*/ 1581245 w 7115941"/>
              <a:gd name="connsiteY5" fmla="*/ 2535371 h 2777874"/>
              <a:gd name="connsiteX6" fmla="*/ 78265 w 7115941"/>
              <a:gd name="connsiteY6" fmla="*/ 1841689 h 2777874"/>
              <a:gd name="connsiteX0" fmla="*/ 39963 w 7077639"/>
              <a:gd name="connsiteY0" fmla="*/ 1841689 h 2777874"/>
              <a:gd name="connsiteX1" fmla="*/ 428846 w 7077639"/>
              <a:gd name="connsiteY1" fmla="*/ 412282 h 2777874"/>
              <a:gd name="connsiteX2" fmla="*/ 2583467 w 7077639"/>
              <a:gd name="connsiteY2" fmla="*/ 139013 h 2777874"/>
              <a:gd name="connsiteX3" fmla="*/ 6766583 w 7077639"/>
              <a:gd name="connsiteY3" fmla="*/ 212585 h 2777874"/>
              <a:gd name="connsiteX4" fmla="*/ 6419742 w 7077639"/>
              <a:gd name="connsiteY4" fmla="*/ 2598434 h 2777874"/>
              <a:gd name="connsiteX5" fmla="*/ 1542943 w 7077639"/>
              <a:gd name="connsiteY5" fmla="*/ 2535371 h 2777874"/>
              <a:gd name="connsiteX6" fmla="*/ 39963 w 7077639"/>
              <a:gd name="connsiteY6" fmla="*/ 1841689 h 2777874"/>
              <a:gd name="connsiteX0" fmla="*/ 73218 w 7110894"/>
              <a:gd name="connsiteY0" fmla="*/ 1842684 h 2778869"/>
              <a:gd name="connsiteX1" fmla="*/ 251894 w 7110894"/>
              <a:gd name="connsiteY1" fmla="*/ 434298 h 2778869"/>
              <a:gd name="connsiteX2" fmla="*/ 2616722 w 7110894"/>
              <a:gd name="connsiteY2" fmla="*/ 140008 h 2778869"/>
              <a:gd name="connsiteX3" fmla="*/ 6799838 w 7110894"/>
              <a:gd name="connsiteY3" fmla="*/ 213580 h 2778869"/>
              <a:gd name="connsiteX4" fmla="*/ 6452997 w 7110894"/>
              <a:gd name="connsiteY4" fmla="*/ 2599429 h 2778869"/>
              <a:gd name="connsiteX5" fmla="*/ 1576198 w 7110894"/>
              <a:gd name="connsiteY5" fmla="*/ 2536366 h 2778869"/>
              <a:gd name="connsiteX6" fmla="*/ 73218 w 7110894"/>
              <a:gd name="connsiteY6" fmla="*/ 1842684 h 2778869"/>
              <a:gd name="connsiteX0" fmla="*/ 308865 w 7041741"/>
              <a:gd name="connsiteY0" fmla="*/ 2294629 h 2761984"/>
              <a:gd name="connsiteX1" fmla="*/ 182741 w 7041741"/>
              <a:gd name="connsiteY1" fmla="*/ 434298 h 2761984"/>
              <a:gd name="connsiteX2" fmla="*/ 2547569 w 7041741"/>
              <a:gd name="connsiteY2" fmla="*/ 140008 h 2761984"/>
              <a:gd name="connsiteX3" fmla="*/ 6730685 w 7041741"/>
              <a:gd name="connsiteY3" fmla="*/ 213580 h 2761984"/>
              <a:gd name="connsiteX4" fmla="*/ 6383844 w 7041741"/>
              <a:gd name="connsiteY4" fmla="*/ 2599429 h 2761984"/>
              <a:gd name="connsiteX5" fmla="*/ 1507045 w 7041741"/>
              <a:gd name="connsiteY5" fmla="*/ 2536366 h 2761984"/>
              <a:gd name="connsiteX6" fmla="*/ 308865 w 7041741"/>
              <a:gd name="connsiteY6" fmla="*/ 2294629 h 2761984"/>
              <a:gd name="connsiteX0" fmla="*/ 361095 w 7093971"/>
              <a:gd name="connsiteY0" fmla="*/ 2294629 h 2767211"/>
              <a:gd name="connsiteX1" fmla="*/ 234971 w 7093971"/>
              <a:gd name="connsiteY1" fmla="*/ 434298 h 2767211"/>
              <a:gd name="connsiteX2" fmla="*/ 2599799 w 7093971"/>
              <a:gd name="connsiteY2" fmla="*/ 140008 h 2767211"/>
              <a:gd name="connsiteX3" fmla="*/ 6782915 w 7093971"/>
              <a:gd name="connsiteY3" fmla="*/ 213580 h 2767211"/>
              <a:gd name="connsiteX4" fmla="*/ 6436074 w 7093971"/>
              <a:gd name="connsiteY4" fmla="*/ 2599429 h 2767211"/>
              <a:gd name="connsiteX5" fmla="*/ 2673371 w 7093971"/>
              <a:gd name="connsiteY5" fmla="*/ 2557387 h 2767211"/>
              <a:gd name="connsiteX6" fmla="*/ 361095 w 7093971"/>
              <a:gd name="connsiteY6" fmla="*/ 2294629 h 2767211"/>
              <a:gd name="connsiteX0" fmla="*/ 355533 w 7098919"/>
              <a:gd name="connsiteY0" fmla="*/ 2483816 h 2760482"/>
              <a:gd name="connsiteX1" fmla="*/ 239919 w 7098919"/>
              <a:gd name="connsiteY1" fmla="*/ 434298 h 2760482"/>
              <a:gd name="connsiteX2" fmla="*/ 2604747 w 7098919"/>
              <a:gd name="connsiteY2" fmla="*/ 140008 h 2760482"/>
              <a:gd name="connsiteX3" fmla="*/ 6787863 w 7098919"/>
              <a:gd name="connsiteY3" fmla="*/ 213580 h 2760482"/>
              <a:gd name="connsiteX4" fmla="*/ 6441022 w 7098919"/>
              <a:gd name="connsiteY4" fmla="*/ 2599429 h 2760482"/>
              <a:gd name="connsiteX5" fmla="*/ 2678319 w 7098919"/>
              <a:gd name="connsiteY5" fmla="*/ 2557387 h 2760482"/>
              <a:gd name="connsiteX6" fmla="*/ 355533 w 7098919"/>
              <a:gd name="connsiteY6" fmla="*/ 2483816 h 2760482"/>
              <a:gd name="connsiteX0" fmla="*/ 357800 w 7101186"/>
              <a:gd name="connsiteY0" fmla="*/ 2483816 h 2790070"/>
              <a:gd name="connsiteX1" fmla="*/ 242186 w 7101186"/>
              <a:gd name="connsiteY1" fmla="*/ 434298 h 2790070"/>
              <a:gd name="connsiteX2" fmla="*/ 2607014 w 7101186"/>
              <a:gd name="connsiteY2" fmla="*/ 140008 h 2790070"/>
              <a:gd name="connsiteX3" fmla="*/ 6790130 w 7101186"/>
              <a:gd name="connsiteY3" fmla="*/ 213580 h 2790070"/>
              <a:gd name="connsiteX4" fmla="*/ 6443289 w 7101186"/>
              <a:gd name="connsiteY4" fmla="*/ 2599429 h 2790070"/>
              <a:gd name="connsiteX5" fmla="*/ 2722628 w 7101186"/>
              <a:gd name="connsiteY5" fmla="*/ 2662491 h 2790070"/>
              <a:gd name="connsiteX6" fmla="*/ 357800 w 7101186"/>
              <a:gd name="connsiteY6" fmla="*/ 2483816 h 2790070"/>
              <a:gd name="connsiteX0" fmla="*/ 354177 w 7101451"/>
              <a:gd name="connsiteY0" fmla="*/ 2361194 h 2667448"/>
              <a:gd name="connsiteX1" fmla="*/ 238563 w 7101451"/>
              <a:gd name="connsiteY1" fmla="*/ 311676 h 2667448"/>
              <a:gd name="connsiteX2" fmla="*/ 2550839 w 7101451"/>
              <a:gd name="connsiteY2" fmla="*/ 479841 h 2667448"/>
              <a:gd name="connsiteX3" fmla="*/ 6786507 w 7101451"/>
              <a:gd name="connsiteY3" fmla="*/ 90958 h 2667448"/>
              <a:gd name="connsiteX4" fmla="*/ 6439666 w 7101451"/>
              <a:gd name="connsiteY4" fmla="*/ 2476807 h 2667448"/>
              <a:gd name="connsiteX5" fmla="*/ 2719005 w 7101451"/>
              <a:gd name="connsiteY5" fmla="*/ 2539869 h 2667448"/>
              <a:gd name="connsiteX6" fmla="*/ 354177 w 7101451"/>
              <a:gd name="connsiteY6" fmla="*/ 2361194 h 2667448"/>
              <a:gd name="connsiteX0" fmla="*/ 354177 w 7035039"/>
              <a:gd name="connsiteY0" fmla="*/ 2159754 h 2466008"/>
              <a:gd name="connsiteX1" fmla="*/ 238563 w 7035039"/>
              <a:gd name="connsiteY1" fmla="*/ 110236 h 2466008"/>
              <a:gd name="connsiteX2" fmla="*/ 2550839 w 7035039"/>
              <a:gd name="connsiteY2" fmla="*/ 278401 h 2466008"/>
              <a:gd name="connsiteX3" fmla="*/ 6691914 w 7035039"/>
              <a:gd name="connsiteY3" fmla="*/ 288911 h 2466008"/>
              <a:gd name="connsiteX4" fmla="*/ 6439666 w 7035039"/>
              <a:gd name="connsiteY4" fmla="*/ 2275367 h 2466008"/>
              <a:gd name="connsiteX5" fmla="*/ 2719005 w 7035039"/>
              <a:gd name="connsiteY5" fmla="*/ 2338429 h 2466008"/>
              <a:gd name="connsiteX6" fmla="*/ 354177 w 7035039"/>
              <a:gd name="connsiteY6" fmla="*/ 2159754 h 2466008"/>
              <a:gd name="connsiteX0" fmla="*/ 354177 w 7035039"/>
              <a:gd name="connsiteY0" fmla="*/ 2032980 h 2339234"/>
              <a:gd name="connsiteX1" fmla="*/ 238563 w 7035039"/>
              <a:gd name="connsiteY1" fmla="*/ 445918 h 2339234"/>
              <a:gd name="connsiteX2" fmla="*/ 2550839 w 7035039"/>
              <a:gd name="connsiteY2" fmla="*/ 151627 h 2339234"/>
              <a:gd name="connsiteX3" fmla="*/ 6691914 w 7035039"/>
              <a:gd name="connsiteY3" fmla="*/ 162137 h 2339234"/>
              <a:gd name="connsiteX4" fmla="*/ 6439666 w 7035039"/>
              <a:gd name="connsiteY4" fmla="*/ 2148593 h 2339234"/>
              <a:gd name="connsiteX5" fmla="*/ 2719005 w 7035039"/>
              <a:gd name="connsiteY5" fmla="*/ 2211655 h 2339234"/>
              <a:gd name="connsiteX6" fmla="*/ 354177 w 7035039"/>
              <a:gd name="connsiteY6" fmla="*/ 2032980 h 2339234"/>
              <a:gd name="connsiteX0" fmla="*/ 354177 w 7051946"/>
              <a:gd name="connsiteY0" fmla="*/ 2036072 h 2373083"/>
              <a:gd name="connsiteX1" fmla="*/ 238563 w 7051946"/>
              <a:gd name="connsiteY1" fmla="*/ 449010 h 2373083"/>
              <a:gd name="connsiteX2" fmla="*/ 2550839 w 7051946"/>
              <a:gd name="connsiteY2" fmla="*/ 154719 h 2373083"/>
              <a:gd name="connsiteX3" fmla="*/ 6691914 w 7051946"/>
              <a:gd name="connsiteY3" fmla="*/ 165229 h 2373083"/>
              <a:gd name="connsiteX4" fmla="*/ 6481708 w 7051946"/>
              <a:gd name="connsiteY4" fmla="*/ 2193727 h 2373083"/>
              <a:gd name="connsiteX5" fmla="*/ 2719005 w 7051946"/>
              <a:gd name="connsiteY5" fmla="*/ 2214747 h 2373083"/>
              <a:gd name="connsiteX6" fmla="*/ 354177 w 7051946"/>
              <a:gd name="connsiteY6" fmla="*/ 2036072 h 2373083"/>
              <a:gd name="connsiteX0" fmla="*/ 354177 w 7024623"/>
              <a:gd name="connsiteY0" fmla="*/ 1888157 h 2225168"/>
              <a:gd name="connsiteX1" fmla="*/ 238563 w 7024623"/>
              <a:gd name="connsiteY1" fmla="*/ 301095 h 2225168"/>
              <a:gd name="connsiteX2" fmla="*/ 2550839 w 7024623"/>
              <a:gd name="connsiteY2" fmla="*/ 6804 h 2225168"/>
              <a:gd name="connsiteX3" fmla="*/ 6649872 w 7024623"/>
              <a:gd name="connsiteY3" fmla="*/ 280072 h 2225168"/>
              <a:gd name="connsiteX4" fmla="*/ 6481708 w 7024623"/>
              <a:gd name="connsiteY4" fmla="*/ 2045812 h 2225168"/>
              <a:gd name="connsiteX5" fmla="*/ 2719005 w 7024623"/>
              <a:gd name="connsiteY5" fmla="*/ 2066832 h 2225168"/>
              <a:gd name="connsiteX6" fmla="*/ 354177 w 7024623"/>
              <a:gd name="connsiteY6" fmla="*/ 1888157 h 222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4623" h="2225168">
                <a:moveTo>
                  <a:pt x="354177" y="1888157"/>
                </a:moveTo>
                <a:cubicBezTo>
                  <a:pt x="-59230" y="1593867"/>
                  <a:pt x="-127547" y="614654"/>
                  <a:pt x="238563" y="301095"/>
                </a:cubicBezTo>
                <a:cubicBezTo>
                  <a:pt x="604673" y="-12464"/>
                  <a:pt x="1482288" y="10308"/>
                  <a:pt x="2550839" y="6804"/>
                </a:cubicBezTo>
                <a:cubicBezTo>
                  <a:pt x="3619390" y="3300"/>
                  <a:pt x="5994727" y="-59763"/>
                  <a:pt x="6649872" y="280072"/>
                </a:cubicBezTo>
                <a:cubicBezTo>
                  <a:pt x="7305017" y="619907"/>
                  <a:pt x="7005474" y="1921440"/>
                  <a:pt x="6481708" y="2045812"/>
                </a:cubicBezTo>
                <a:cubicBezTo>
                  <a:pt x="5463956" y="2422433"/>
                  <a:pt x="3740260" y="2093108"/>
                  <a:pt x="2719005" y="2066832"/>
                </a:cubicBezTo>
                <a:cubicBezTo>
                  <a:pt x="1697750" y="2040556"/>
                  <a:pt x="767584" y="2182447"/>
                  <a:pt x="354177" y="1888157"/>
                </a:cubicBezTo>
                <a:close/>
              </a:path>
            </a:pathLst>
          </a:custGeom>
          <a:solidFill>
            <a:srgbClr val="A78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7" name="รูปแบบอิสระ: รูปร่าง 26">
            <a:extLst>
              <a:ext uri="{FF2B5EF4-FFF2-40B4-BE49-F238E27FC236}">
                <a16:creationId xmlns:a16="http://schemas.microsoft.com/office/drawing/2014/main" id="{FC6706A9-D61E-4AD1-8D26-1F8FE60C73A8}"/>
              </a:ext>
            </a:extLst>
          </p:cNvPr>
          <p:cNvSpPr/>
          <p:nvPr/>
        </p:nvSpPr>
        <p:spPr>
          <a:xfrm>
            <a:off x="1955725" y="1439598"/>
            <a:ext cx="7024623" cy="3422666"/>
          </a:xfrm>
          <a:custGeom>
            <a:avLst/>
            <a:gdLst>
              <a:gd name="connsiteX0" fmla="*/ 314085 w 9396733"/>
              <a:gd name="connsiteY0" fmla="*/ 1417749 h 2420573"/>
              <a:gd name="connsiteX1" fmla="*/ 240513 w 9396733"/>
              <a:gd name="connsiteY1" fmla="*/ 440287 h 2420573"/>
              <a:gd name="connsiteX2" fmla="*/ 2552789 w 9396733"/>
              <a:gd name="connsiteY2" fmla="*/ 167018 h 2420573"/>
              <a:gd name="connsiteX3" fmla="*/ 8491133 w 9396733"/>
              <a:gd name="connsiteY3" fmla="*/ 135487 h 2420573"/>
              <a:gd name="connsiteX4" fmla="*/ 8743382 w 9396733"/>
              <a:gd name="connsiteY4" fmla="*/ 1953777 h 2420573"/>
              <a:gd name="connsiteX5" fmla="*/ 2384623 w 9396733"/>
              <a:gd name="connsiteY5" fmla="*/ 2395211 h 2420573"/>
              <a:gd name="connsiteX6" fmla="*/ 314085 w 9396733"/>
              <a:gd name="connsiteY6" fmla="*/ 1417749 h 2420573"/>
              <a:gd name="connsiteX0" fmla="*/ 8957 w 9091605"/>
              <a:gd name="connsiteY0" fmla="*/ 1411600 h 2414424"/>
              <a:gd name="connsiteX1" fmla="*/ 1364792 w 9091605"/>
              <a:gd name="connsiteY1" fmla="*/ 265973 h 2414424"/>
              <a:gd name="connsiteX2" fmla="*/ 2247661 w 9091605"/>
              <a:gd name="connsiteY2" fmla="*/ 160869 h 2414424"/>
              <a:gd name="connsiteX3" fmla="*/ 8186005 w 9091605"/>
              <a:gd name="connsiteY3" fmla="*/ 129338 h 2414424"/>
              <a:gd name="connsiteX4" fmla="*/ 8438254 w 9091605"/>
              <a:gd name="connsiteY4" fmla="*/ 1947628 h 2414424"/>
              <a:gd name="connsiteX5" fmla="*/ 2079495 w 9091605"/>
              <a:gd name="connsiteY5" fmla="*/ 2389062 h 2414424"/>
              <a:gd name="connsiteX6" fmla="*/ 8957 w 9091605"/>
              <a:gd name="connsiteY6" fmla="*/ 1411600 h 2414424"/>
              <a:gd name="connsiteX0" fmla="*/ 39156 w 8007707"/>
              <a:gd name="connsiteY0" fmla="*/ 1642828 h 2400376"/>
              <a:gd name="connsiteX1" fmla="*/ 280894 w 8007707"/>
              <a:gd name="connsiteY1" fmla="*/ 265973 h 2400376"/>
              <a:gd name="connsiteX2" fmla="*/ 1163763 w 8007707"/>
              <a:gd name="connsiteY2" fmla="*/ 160869 h 2400376"/>
              <a:gd name="connsiteX3" fmla="*/ 7102107 w 8007707"/>
              <a:gd name="connsiteY3" fmla="*/ 129338 h 2400376"/>
              <a:gd name="connsiteX4" fmla="*/ 7354356 w 8007707"/>
              <a:gd name="connsiteY4" fmla="*/ 1947628 h 2400376"/>
              <a:gd name="connsiteX5" fmla="*/ 995597 w 8007707"/>
              <a:gd name="connsiteY5" fmla="*/ 2389062 h 2400376"/>
              <a:gd name="connsiteX6" fmla="*/ 39156 w 8007707"/>
              <a:gd name="connsiteY6" fmla="*/ 1642828 h 2400376"/>
              <a:gd name="connsiteX0" fmla="*/ 80427 w 7983917"/>
              <a:gd name="connsiteY0" fmla="*/ 1642828 h 2400376"/>
              <a:gd name="connsiteX1" fmla="*/ 322165 w 7983917"/>
              <a:gd name="connsiteY1" fmla="*/ 265973 h 2400376"/>
              <a:gd name="connsiteX2" fmla="*/ 2455765 w 7983917"/>
              <a:gd name="connsiteY2" fmla="*/ 160869 h 2400376"/>
              <a:gd name="connsiteX3" fmla="*/ 7143378 w 7983917"/>
              <a:gd name="connsiteY3" fmla="*/ 129338 h 2400376"/>
              <a:gd name="connsiteX4" fmla="*/ 7395627 w 7983917"/>
              <a:gd name="connsiteY4" fmla="*/ 1947628 h 2400376"/>
              <a:gd name="connsiteX5" fmla="*/ 1036868 w 7983917"/>
              <a:gd name="connsiteY5" fmla="*/ 2389062 h 2400376"/>
              <a:gd name="connsiteX6" fmla="*/ 80427 w 7983917"/>
              <a:gd name="connsiteY6" fmla="*/ 1642828 h 2400376"/>
              <a:gd name="connsiteX0" fmla="*/ 81413 w 7983862"/>
              <a:gd name="connsiteY0" fmla="*/ 1712762 h 2470310"/>
              <a:gd name="connsiteX1" fmla="*/ 323151 w 7983862"/>
              <a:gd name="connsiteY1" fmla="*/ 335907 h 2470310"/>
              <a:gd name="connsiteX2" fmla="*/ 2477772 w 7983862"/>
              <a:gd name="connsiteY2" fmla="*/ 62638 h 2470310"/>
              <a:gd name="connsiteX3" fmla="*/ 7144364 w 7983862"/>
              <a:gd name="connsiteY3" fmla="*/ 199272 h 2470310"/>
              <a:gd name="connsiteX4" fmla="*/ 7396613 w 7983862"/>
              <a:gd name="connsiteY4" fmla="*/ 2017562 h 2470310"/>
              <a:gd name="connsiteX5" fmla="*/ 1037854 w 7983862"/>
              <a:gd name="connsiteY5" fmla="*/ 2458996 h 2470310"/>
              <a:gd name="connsiteX6" fmla="*/ 81413 w 7983862"/>
              <a:gd name="connsiteY6" fmla="*/ 1712762 h 2470310"/>
              <a:gd name="connsiteX0" fmla="*/ 49356 w 8098950"/>
              <a:gd name="connsiteY0" fmla="*/ 1765314 h 2467584"/>
              <a:gd name="connsiteX1" fmla="*/ 438239 w 8098950"/>
              <a:gd name="connsiteY1" fmla="*/ 335907 h 2467584"/>
              <a:gd name="connsiteX2" fmla="*/ 2592860 w 8098950"/>
              <a:gd name="connsiteY2" fmla="*/ 62638 h 2467584"/>
              <a:gd name="connsiteX3" fmla="*/ 7259452 w 8098950"/>
              <a:gd name="connsiteY3" fmla="*/ 199272 h 2467584"/>
              <a:gd name="connsiteX4" fmla="*/ 7511701 w 8098950"/>
              <a:gd name="connsiteY4" fmla="*/ 2017562 h 2467584"/>
              <a:gd name="connsiteX5" fmla="*/ 1152942 w 8098950"/>
              <a:gd name="connsiteY5" fmla="*/ 2458996 h 2467584"/>
              <a:gd name="connsiteX6" fmla="*/ 49356 w 8098950"/>
              <a:gd name="connsiteY6" fmla="*/ 1765314 h 2467584"/>
              <a:gd name="connsiteX0" fmla="*/ 78265 w 8127859"/>
              <a:gd name="connsiteY0" fmla="*/ 1765314 h 2467584"/>
              <a:gd name="connsiteX1" fmla="*/ 467148 w 8127859"/>
              <a:gd name="connsiteY1" fmla="*/ 335907 h 2467584"/>
              <a:gd name="connsiteX2" fmla="*/ 2621769 w 8127859"/>
              <a:gd name="connsiteY2" fmla="*/ 62638 h 2467584"/>
              <a:gd name="connsiteX3" fmla="*/ 7288361 w 8127859"/>
              <a:gd name="connsiteY3" fmla="*/ 199272 h 2467584"/>
              <a:gd name="connsiteX4" fmla="*/ 7540610 w 8127859"/>
              <a:gd name="connsiteY4" fmla="*/ 2017562 h 2467584"/>
              <a:gd name="connsiteX5" fmla="*/ 1581245 w 8127859"/>
              <a:gd name="connsiteY5" fmla="*/ 2458996 h 2467584"/>
              <a:gd name="connsiteX6" fmla="*/ 78265 w 8127859"/>
              <a:gd name="connsiteY6" fmla="*/ 1765314 h 2467584"/>
              <a:gd name="connsiteX0" fmla="*/ 78265 w 7927017"/>
              <a:gd name="connsiteY0" fmla="*/ 1782019 h 2555426"/>
              <a:gd name="connsiteX1" fmla="*/ 467148 w 7927017"/>
              <a:gd name="connsiteY1" fmla="*/ 352612 h 2555426"/>
              <a:gd name="connsiteX2" fmla="*/ 2621769 w 7927017"/>
              <a:gd name="connsiteY2" fmla="*/ 79343 h 2555426"/>
              <a:gd name="connsiteX3" fmla="*/ 7288361 w 7927017"/>
              <a:gd name="connsiteY3" fmla="*/ 215977 h 2555426"/>
              <a:gd name="connsiteX4" fmla="*/ 7225300 w 7927017"/>
              <a:gd name="connsiteY4" fmla="*/ 2286516 h 2555426"/>
              <a:gd name="connsiteX5" fmla="*/ 1581245 w 7927017"/>
              <a:gd name="connsiteY5" fmla="*/ 2475701 h 2555426"/>
              <a:gd name="connsiteX6" fmla="*/ 78265 w 7927017"/>
              <a:gd name="connsiteY6" fmla="*/ 1782019 h 2555426"/>
              <a:gd name="connsiteX0" fmla="*/ 78265 w 7658399"/>
              <a:gd name="connsiteY0" fmla="*/ 1782019 h 2555426"/>
              <a:gd name="connsiteX1" fmla="*/ 467148 w 7658399"/>
              <a:gd name="connsiteY1" fmla="*/ 352612 h 2555426"/>
              <a:gd name="connsiteX2" fmla="*/ 2621769 w 7658399"/>
              <a:gd name="connsiteY2" fmla="*/ 79343 h 2555426"/>
              <a:gd name="connsiteX3" fmla="*/ 7288361 w 7658399"/>
              <a:gd name="connsiteY3" fmla="*/ 215977 h 2555426"/>
              <a:gd name="connsiteX4" fmla="*/ 7225300 w 7658399"/>
              <a:gd name="connsiteY4" fmla="*/ 2286516 h 2555426"/>
              <a:gd name="connsiteX5" fmla="*/ 1581245 w 7658399"/>
              <a:gd name="connsiteY5" fmla="*/ 2475701 h 2555426"/>
              <a:gd name="connsiteX6" fmla="*/ 78265 w 7658399"/>
              <a:gd name="connsiteY6" fmla="*/ 1782019 h 2555426"/>
              <a:gd name="connsiteX0" fmla="*/ 78265 w 7384537"/>
              <a:gd name="connsiteY0" fmla="*/ 1823511 h 2596918"/>
              <a:gd name="connsiteX1" fmla="*/ 467148 w 7384537"/>
              <a:gd name="connsiteY1" fmla="*/ 394104 h 2596918"/>
              <a:gd name="connsiteX2" fmla="*/ 2621769 w 7384537"/>
              <a:gd name="connsiteY2" fmla="*/ 120835 h 2596918"/>
              <a:gd name="connsiteX3" fmla="*/ 6804885 w 7384537"/>
              <a:gd name="connsiteY3" fmla="*/ 194407 h 2596918"/>
              <a:gd name="connsiteX4" fmla="*/ 7225300 w 7384537"/>
              <a:gd name="connsiteY4" fmla="*/ 2328008 h 2596918"/>
              <a:gd name="connsiteX5" fmla="*/ 1581245 w 7384537"/>
              <a:gd name="connsiteY5" fmla="*/ 2517193 h 2596918"/>
              <a:gd name="connsiteX6" fmla="*/ 78265 w 7384537"/>
              <a:gd name="connsiteY6" fmla="*/ 1823511 h 2596918"/>
              <a:gd name="connsiteX0" fmla="*/ 78265 w 7524967"/>
              <a:gd name="connsiteY0" fmla="*/ 1823511 h 2596918"/>
              <a:gd name="connsiteX1" fmla="*/ 467148 w 7524967"/>
              <a:gd name="connsiteY1" fmla="*/ 394104 h 2596918"/>
              <a:gd name="connsiteX2" fmla="*/ 2621769 w 7524967"/>
              <a:gd name="connsiteY2" fmla="*/ 120835 h 2596918"/>
              <a:gd name="connsiteX3" fmla="*/ 6804885 w 7524967"/>
              <a:gd name="connsiteY3" fmla="*/ 194407 h 2596918"/>
              <a:gd name="connsiteX4" fmla="*/ 7225300 w 7524967"/>
              <a:gd name="connsiteY4" fmla="*/ 2328008 h 2596918"/>
              <a:gd name="connsiteX5" fmla="*/ 1581245 w 7524967"/>
              <a:gd name="connsiteY5" fmla="*/ 2517193 h 2596918"/>
              <a:gd name="connsiteX6" fmla="*/ 78265 w 7524967"/>
              <a:gd name="connsiteY6" fmla="*/ 1823511 h 2596918"/>
              <a:gd name="connsiteX0" fmla="*/ 78265 w 7265028"/>
              <a:gd name="connsiteY0" fmla="*/ 1834858 h 2702657"/>
              <a:gd name="connsiteX1" fmla="*/ 467148 w 7265028"/>
              <a:gd name="connsiteY1" fmla="*/ 405451 h 2702657"/>
              <a:gd name="connsiteX2" fmla="*/ 2621769 w 7265028"/>
              <a:gd name="connsiteY2" fmla="*/ 132182 h 2702657"/>
              <a:gd name="connsiteX3" fmla="*/ 6804885 w 7265028"/>
              <a:gd name="connsiteY3" fmla="*/ 205754 h 2702657"/>
              <a:gd name="connsiteX4" fmla="*/ 6804886 w 7265028"/>
              <a:gd name="connsiteY4" fmla="*/ 2497010 h 2702657"/>
              <a:gd name="connsiteX5" fmla="*/ 1581245 w 7265028"/>
              <a:gd name="connsiteY5" fmla="*/ 2528540 h 2702657"/>
              <a:gd name="connsiteX6" fmla="*/ 78265 w 7265028"/>
              <a:gd name="connsiteY6" fmla="*/ 1834858 h 2702657"/>
              <a:gd name="connsiteX0" fmla="*/ 78265 w 7115941"/>
              <a:gd name="connsiteY0" fmla="*/ 1841689 h 2777874"/>
              <a:gd name="connsiteX1" fmla="*/ 467148 w 7115941"/>
              <a:gd name="connsiteY1" fmla="*/ 412282 h 2777874"/>
              <a:gd name="connsiteX2" fmla="*/ 2621769 w 7115941"/>
              <a:gd name="connsiteY2" fmla="*/ 139013 h 2777874"/>
              <a:gd name="connsiteX3" fmla="*/ 6804885 w 7115941"/>
              <a:gd name="connsiteY3" fmla="*/ 212585 h 2777874"/>
              <a:gd name="connsiteX4" fmla="*/ 6458044 w 7115941"/>
              <a:gd name="connsiteY4" fmla="*/ 2598434 h 2777874"/>
              <a:gd name="connsiteX5" fmla="*/ 1581245 w 7115941"/>
              <a:gd name="connsiteY5" fmla="*/ 2535371 h 2777874"/>
              <a:gd name="connsiteX6" fmla="*/ 78265 w 7115941"/>
              <a:gd name="connsiteY6" fmla="*/ 1841689 h 2777874"/>
              <a:gd name="connsiteX0" fmla="*/ 39963 w 7077639"/>
              <a:gd name="connsiteY0" fmla="*/ 1841689 h 2777874"/>
              <a:gd name="connsiteX1" fmla="*/ 428846 w 7077639"/>
              <a:gd name="connsiteY1" fmla="*/ 412282 h 2777874"/>
              <a:gd name="connsiteX2" fmla="*/ 2583467 w 7077639"/>
              <a:gd name="connsiteY2" fmla="*/ 139013 h 2777874"/>
              <a:gd name="connsiteX3" fmla="*/ 6766583 w 7077639"/>
              <a:gd name="connsiteY3" fmla="*/ 212585 h 2777874"/>
              <a:gd name="connsiteX4" fmla="*/ 6419742 w 7077639"/>
              <a:gd name="connsiteY4" fmla="*/ 2598434 h 2777874"/>
              <a:gd name="connsiteX5" fmla="*/ 1542943 w 7077639"/>
              <a:gd name="connsiteY5" fmla="*/ 2535371 h 2777874"/>
              <a:gd name="connsiteX6" fmla="*/ 39963 w 7077639"/>
              <a:gd name="connsiteY6" fmla="*/ 1841689 h 2777874"/>
              <a:gd name="connsiteX0" fmla="*/ 73218 w 7110894"/>
              <a:gd name="connsiteY0" fmla="*/ 1842684 h 2778869"/>
              <a:gd name="connsiteX1" fmla="*/ 251894 w 7110894"/>
              <a:gd name="connsiteY1" fmla="*/ 434298 h 2778869"/>
              <a:gd name="connsiteX2" fmla="*/ 2616722 w 7110894"/>
              <a:gd name="connsiteY2" fmla="*/ 140008 h 2778869"/>
              <a:gd name="connsiteX3" fmla="*/ 6799838 w 7110894"/>
              <a:gd name="connsiteY3" fmla="*/ 213580 h 2778869"/>
              <a:gd name="connsiteX4" fmla="*/ 6452997 w 7110894"/>
              <a:gd name="connsiteY4" fmla="*/ 2599429 h 2778869"/>
              <a:gd name="connsiteX5" fmla="*/ 1576198 w 7110894"/>
              <a:gd name="connsiteY5" fmla="*/ 2536366 h 2778869"/>
              <a:gd name="connsiteX6" fmla="*/ 73218 w 7110894"/>
              <a:gd name="connsiteY6" fmla="*/ 1842684 h 2778869"/>
              <a:gd name="connsiteX0" fmla="*/ 308865 w 7041741"/>
              <a:gd name="connsiteY0" fmla="*/ 2294629 h 2761984"/>
              <a:gd name="connsiteX1" fmla="*/ 182741 w 7041741"/>
              <a:gd name="connsiteY1" fmla="*/ 434298 h 2761984"/>
              <a:gd name="connsiteX2" fmla="*/ 2547569 w 7041741"/>
              <a:gd name="connsiteY2" fmla="*/ 140008 h 2761984"/>
              <a:gd name="connsiteX3" fmla="*/ 6730685 w 7041741"/>
              <a:gd name="connsiteY3" fmla="*/ 213580 h 2761984"/>
              <a:gd name="connsiteX4" fmla="*/ 6383844 w 7041741"/>
              <a:gd name="connsiteY4" fmla="*/ 2599429 h 2761984"/>
              <a:gd name="connsiteX5" fmla="*/ 1507045 w 7041741"/>
              <a:gd name="connsiteY5" fmla="*/ 2536366 h 2761984"/>
              <a:gd name="connsiteX6" fmla="*/ 308865 w 7041741"/>
              <a:gd name="connsiteY6" fmla="*/ 2294629 h 2761984"/>
              <a:gd name="connsiteX0" fmla="*/ 361095 w 7093971"/>
              <a:gd name="connsiteY0" fmla="*/ 2294629 h 2767211"/>
              <a:gd name="connsiteX1" fmla="*/ 234971 w 7093971"/>
              <a:gd name="connsiteY1" fmla="*/ 434298 h 2767211"/>
              <a:gd name="connsiteX2" fmla="*/ 2599799 w 7093971"/>
              <a:gd name="connsiteY2" fmla="*/ 140008 h 2767211"/>
              <a:gd name="connsiteX3" fmla="*/ 6782915 w 7093971"/>
              <a:gd name="connsiteY3" fmla="*/ 213580 h 2767211"/>
              <a:gd name="connsiteX4" fmla="*/ 6436074 w 7093971"/>
              <a:gd name="connsiteY4" fmla="*/ 2599429 h 2767211"/>
              <a:gd name="connsiteX5" fmla="*/ 2673371 w 7093971"/>
              <a:gd name="connsiteY5" fmla="*/ 2557387 h 2767211"/>
              <a:gd name="connsiteX6" fmla="*/ 361095 w 7093971"/>
              <a:gd name="connsiteY6" fmla="*/ 2294629 h 2767211"/>
              <a:gd name="connsiteX0" fmla="*/ 355533 w 7098919"/>
              <a:gd name="connsiteY0" fmla="*/ 2483816 h 2760482"/>
              <a:gd name="connsiteX1" fmla="*/ 239919 w 7098919"/>
              <a:gd name="connsiteY1" fmla="*/ 434298 h 2760482"/>
              <a:gd name="connsiteX2" fmla="*/ 2604747 w 7098919"/>
              <a:gd name="connsiteY2" fmla="*/ 140008 h 2760482"/>
              <a:gd name="connsiteX3" fmla="*/ 6787863 w 7098919"/>
              <a:gd name="connsiteY3" fmla="*/ 213580 h 2760482"/>
              <a:gd name="connsiteX4" fmla="*/ 6441022 w 7098919"/>
              <a:gd name="connsiteY4" fmla="*/ 2599429 h 2760482"/>
              <a:gd name="connsiteX5" fmla="*/ 2678319 w 7098919"/>
              <a:gd name="connsiteY5" fmla="*/ 2557387 h 2760482"/>
              <a:gd name="connsiteX6" fmla="*/ 355533 w 7098919"/>
              <a:gd name="connsiteY6" fmla="*/ 2483816 h 2760482"/>
              <a:gd name="connsiteX0" fmla="*/ 357800 w 7101186"/>
              <a:gd name="connsiteY0" fmla="*/ 2483816 h 2790070"/>
              <a:gd name="connsiteX1" fmla="*/ 242186 w 7101186"/>
              <a:gd name="connsiteY1" fmla="*/ 434298 h 2790070"/>
              <a:gd name="connsiteX2" fmla="*/ 2607014 w 7101186"/>
              <a:gd name="connsiteY2" fmla="*/ 140008 h 2790070"/>
              <a:gd name="connsiteX3" fmla="*/ 6790130 w 7101186"/>
              <a:gd name="connsiteY3" fmla="*/ 213580 h 2790070"/>
              <a:gd name="connsiteX4" fmla="*/ 6443289 w 7101186"/>
              <a:gd name="connsiteY4" fmla="*/ 2599429 h 2790070"/>
              <a:gd name="connsiteX5" fmla="*/ 2722628 w 7101186"/>
              <a:gd name="connsiteY5" fmla="*/ 2662491 h 2790070"/>
              <a:gd name="connsiteX6" fmla="*/ 357800 w 7101186"/>
              <a:gd name="connsiteY6" fmla="*/ 2483816 h 2790070"/>
              <a:gd name="connsiteX0" fmla="*/ 354177 w 7101451"/>
              <a:gd name="connsiteY0" fmla="*/ 2361194 h 2667448"/>
              <a:gd name="connsiteX1" fmla="*/ 238563 w 7101451"/>
              <a:gd name="connsiteY1" fmla="*/ 311676 h 2667448"/>
              <a:gd name="connsiteX2" fmla="*/ 2550839 w 7101451"/>
              <a:gd name="connsiteY2" fmla="*/ 479841 h 2667448"/>
              <a:gd name="connsiteX3" fmla="*/ 6786507 w 7101451"/>
              <a:gd name="connsiteY3" fmla="*/ 90958 h 2667448"/>
              <a:gd name="connsiteX4" fmla="*/ 6439666 w 7101451"/>
              <a:gd name="connsiteY4" fmla="*/ 2476807 h 2667448"/>
              <a:gd name="connsiteX5" fmla="*/ 2719005 w 7101451"/>
              <a:gd name="connsiteY5" fmla="*/ 2539869 h 2667448"/>
              <a:gd name="connsiteX6" fmla="*/ 354177 w 7101451"/>
              <a:gd name="connsiteY6" fmla="*/ 2361194 h 2667448"/>
              <a:gd name="connsiteX0" fmla="*/ 354177 w 7035039"/>
              <a:gd name="connsiteY0" fmla="*/ 2159754 h 2466008"/>
              <a:gd name="connsiteX1" fmla="*/ 238563 w 7035039"/>
              <a:gd name="connsiteY1" fmla="*/ 110236 h 2466008"/>
              <a:gd name="connsiteX2" fmla="*/ 2550839 w 7035039"/>
              <a:gd name="connsiteY2" fmla="*/ 278401 h 2466008"/>
              <a:gd name="connsiteX3" fmla="*/ 6691914 w 7035039"/>
              <a:gd name="connsiteY3" fmla="*/ 288911 h 2466008"/>
              <a:gd name="connsiteX4" fmla="*/ 6439666 w 7035039"/>
              <a:gd name="connsiteY4" fmla="*/ 2275367 h 2466008"/>
              <a:gd name="connsiteX5" fmla="*/ 2719005 w 7035039"/>
              <a:gd name="connsiteY5" fmla="*/ 2338429 h 2466008"/>
              <a:gd name="connsiteX6" fmla="*/ 354177 w 7035039"/>
              <a:gd name="connsiteY6" fmla="*/ 2159754 h 2466008"/>
              <a:gd name="connsiteX0" fmla="*/ 354177 w 7035039"/>
              <a:gd name="connsiteY0" fmla="*/ 2032980 h 2339234"/>
              <a:gd name="connsiteX1" fmla="*/ 238563 w 7035039"/>
              <a:gd name="connsiteY1" fmla="*/ 445918 h 2339234"/>
              <a:gd name="connsiteX2" fmla="*/ 2550839 w 7035039"/>
              <a:gd name="connsiteY2" fmla="*/ 151627 h 2339234"/>
              <a:gd name="connsiteX3" fmla="*/ 6691914 w 7035039"/>
              <a:gd name="connsiteY3" fmla="*/ 162137 h 2339234"/>
              <a:gd name="connsiteX4" fmla="*/ 6439666 w 7035039"/>
              <a:gd name="connsiteY4" fmla="*/ 2148593 h 2339234"/>
              <a:gd name="connsiteX5" fmla="*/ 2719005 w 7035039"/>
              <a:gd name="connsiteY5" fmla="*/ 2211655 h 2339234"/>
              <a:gd name="connsiteX6" fmla="*/ 354177 w 7035039"/>
              <a:gd name="connsiteY6" fmla="*/ 2032980 h 2339234"/>
              <a:gd name="connsiteX0" fmla="*/ 354177 w 7051946"/>
              <a:gd name="connsiteY0" fmla="*/ 2036072 h 2373083"/>
              <a:gd name="connsiteX1" fmla="*/ 238563 w 7051946"/>
              <a:gd name="connsiteY1" fmla="*/ 449010 h 2373083"/>
              <a:gd name="connsiteX2" fmla="*/ 2550839 w 7051946"/>
              <a:gd name="connsiteY2" fmla="*/ 154719 h 2373083"/>
              <a:gd name="connsiteX3" fmla="*/ 6691914 w 7051946"/>
              <a:gd name="connsiteY3" fmla="*/ 165229 h 2373083"/>
              <a:gd name="connsiteX4" fmla="*/ 6481708 w 7051946"/>
              <a:gd name="connsiteY4" fmla="*/ 2193727 h 2373083"/>
              <a:gd name="connsiteX5" fmla="*/ 2719005 w 7051946"/>
              <a:gd name="connsiteY5" fmla="*/ 2214747 h 2373083"/>
              <a:gd name="connsiteX6" fmla="*/ 354177 w 7051946"/>
              <a:gd name="connsiteY6" fmla="*/ 2036072 h 2373083"/>
              <a:gd name="connsiteX0" fmla="*/ 354177 w 7024623"/>
              <a:gd name="connsiteY0" fmla="*/ 1888157 h 2225168"/>
              <a:gd name="connsiteX1" fmla="*/ 238563 w 7024623"/>
              <a:gd name="connsiteY1" fmla="*/ 301095 h 2225168"/>
              <a:gd name="connsiteX2" fmla="*/ 2550839 w 7024623"/>
              <a:gd name="connsiteY2" fmla="*/ 6804 h 2225168"/>
              <a:gd name="connsiteX3" fmla="*/ 6649872 w 7024623"/>
              <a:gd name="connsiteY3" fmla="*/ 280072 h 2225168"/>
              <a:gd name="connsiteX4" fmla="*/ 6481708 w 7024623"/>
              <a:gd name="connsiteY4" fmla="*/ 2045812 h 2225168"/>
              <a:gd name="connsiteX5" fmla="*/ 2719005 w 7024623"/>
              <a:gd name="connsiteY5" fmla="*/ 2066832 h 2225168"/>
              <a:gd name="connsiteX6" fmla="*/ 354177 w 7024623"/>
              <a:gd name="connsiteY6" fmla="*/ 1888157 h 222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4623" h="2225168">
                <a:moveTo>
                  <a:pt x="354177" y="1888157"/>
                </a:moveTo>
                <a:cubicBezTo>
                  <a:pt x="-59230" y="1593867"/>
                  <a:pt x="-127547" y="614654"/>
                  <a:pt x="238563" y="301095"/>
                </a:cubicBezTo>
                <a:cubicBezTo>
                  <a:pt x="604673" y="-12464"/>
                  <a:pt x="1482288" y="10308"/>
                  <a:pt x="2550839" y="6804"/>
                </a:cubicBezTo>
                <a:cubicBezTo>
                  <a:pt x="3619390" y="3300"/>
                  <a:pt x="5994727" y="-59763"/>
                  <a:pt x="6649872" y="280072"/>
                </a:cubicBezTo>
                <a:cubicBezTo>
                  <a:pt x="7305017" y="619907"/>
                  <a:pt x="7005474" y="1921440"/>
                  <a:pt x="6481708" y="2045812"/>
                </a:cubicBezTo>
                <a:cubicBezTo>
                  <a:pt x="5463956" y="2422433"/>
                  <a:pt x="3740260" y="2093108"/>
                  <a:pt x="2719005" y="2066832"/>
                </a:cubicBezTo>
                <a:cubicBezTo>
                  <a:pt x="1697750" y="2040556"/>
                  <a:pt x="767584" y="2182447"/>
                  <a:pt x="354177" y="18881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1" name="สี่เหลี่ยมผืนผ้า 30">
            <a:extLst>
              <a:ext uri="{FF2B5EF4-FFF2-40B4-BE49-F238E27FC236}">
                <a16:creationId xmlns:a16="http://schemas.microsoft.com/office/drawing/2014/main" id="{2DDABC44-8B31-480E-9B33-73C55B31B369}"/>
              </a:ext>
            </a:extLst>
          </p:cNvPr>
          <p:cNvSpPr/>
          <p:nvPr/>
        </p:nvSpPr>
        <p:spPr>
          <a:xfrm>
            <a:off x="2468081" y="1767026"/>
            <a:ext cx="7005792" cy="1219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800" b="1" dirty="0">
                <a:solidFill>
                  <a:schemeClr val="tx1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สุขภาพนักเรียน</a:t>
            </a:r>
          </a:p>
        </p:txBody>
      </p:sp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C8432C3-5380-4359-BDD7-BAA826D478FD}"/>
              </a:ext>
            </a:extLst>
          </p:cNvPr>
          <p:cNvSpPr/>
          <p:nvPr/>
        </p:nvSpPr>
        <p:spPr>
          <a:xfrm>
            <a:off x="2345166" y="2899811"/>
            <a:ext cx="6245739" cy="179959"/>
          </a:xfrm>
          <a:prstGeom prst="roundRect">
            <a:avLst>
              <a:gd name="adj" fmla="val 50000"/>
            </a:avLst>
          </a:prstGeom>
          <a:solidFill>
            <a:srgbClr val="A78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ADF97845-DE00-46A1-B251-F1F54CD85CE3}"/>
              </a:ext>
            </a:extLst>
          </p:cNvPr>
          <p:cNvSpPr/>
          <p:nvPr/>
        </p:nvSpPr>
        <p:spPr>
          <a:xfrm>
            <a:off x="1572778" y="3309304"/>
            <a:ext cx="6245739" cy="1219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ชั้นประถมศึกษาปีที่ </a:t>
            </a:r>
          </a:p>
        </p:txBody>
      </p:sp>
      <p:sp>
        <p:nvSpPr>
          <p:cNvPr id="36" name="รูปแบบอิสระ: รูปร่าง 35">
            <a:extLst>
              <a:ext uri="{FF2B5EF4-FFF2-40B4-BE49-F238E27FC236}">
                <a16:creationId xmlns:a16="http://schemas.microsoft.com/office/drawing/2014/main" id="{782201F8-578A-4FD2-A50D-381E1C79CD6A}"/>
              </a:ext>
            </a:extLst>
          </p:cNvPr>
          <p:cNvSpPr/>
          <p:nvPr/>
        </p:nvSpPr>
        <p:spPr>
          <a:xfrm>
            <a:off x="7040127" y="3295866"/>
            <a:ext cx="1190908" cy="1088272"/>
          </a:xfrm>
          <a:custGeom>
            <a:avLst/>
            <a:gdLst>
              <a:gd name="connsiteX0" fmla="*/ 122621 w 1525197"/>
              <a:gd name="connsiteY0" fmla="*/ 426313 h 1115486"/>
              <a:gd name="connsiteX1" fmla="*/ 332827 w 1525197"/>
              <a:gd name="connsiteY1" fmla="*/ 100492 h 1115486"/>
              <a:gd name="connsiteX2" fmla="*/ 1404883 w 1525197"/>
              <a:gd name="connsiteY2" fmla="*/ 79471 h 1115486"/>
              <a:gd name="connsiteX3" fmla="*/ 1352331 w 1525197"/>
              <a:gd name="connsiteY3" fmla="*/ 1067444 h 1115486"/>
              <a:gd name="connsiteX4" fmla="*/ 91090 w 1525197"/>
              <a:gd name="connsiteY4" fmla="*/ 909789 h 1115486"/>
              <a:gd name="connsiteX5" fmla="*/ 122621 w 1525197"/>
              <a:gd name="connsiteY5" fmla="*/ 426313 h 1115486"/>
              <a:gd name="connsiteX0" fmla="*/ 36526 w 1607267"/>
              <a:gd name="connsiteY0" fmla="*/ 349721 h 1114979"/>
              <a:gd name="connsiteX1" fmla="*/ 414897 w 1607267"/>
              <a:gd name="connsiteY1" fmla="*/ 97473 h 1114979"/>
              <a:gd name="connsiteX2" fmla="*/ 1486953 w 1607267"/>
              <a:gd name="connsiteY2" fmla="*/ 76452 h 1114979"/>
              <a:gd name="connsiteX3" fmla="*/ 1434401 w 1607267"/>
              <a:gd name="connsiteY3" fmla="*/ 1064425 h 1114979"/>
              <a:gd name="connsiteX4" fmla="*/ 173160 w 1607267"/>
              <a:gd name="connsiteY4" fmla="*/ 906770 h 1114979"/>
              <a:gd name="connsiteX5" fmla="*/ 36526 w 1607267"/>
              <a:gd name="connsiteY5" fmla="*/ 349721 h 1114979"/>
              <a:gd name="connsiteX0" fmla="*/ 39506 w 1607452"/>
              <a:gd name="connsiteY0" fmla="*/ 406580 h 1171838"/>
              <a:gd name="connsiteX1" fmla="*/ 459919 w 1607452"/>
              <a:gd name="connsiteY1" fmla="*/ 38718 h 1171838"/>
              <a:gd name="connsiteX2" fmla="*/ 1489933 w 1607452"/>
              <a:gd name="connsiteY2" fmla="*/ 133311 h 1171838"/>
              <a:gd name="connsiteX3" fmla="*/ 1437381 w 1607452"/>
              <a:gd name="connsiteY3" fmla="*/ 1121284 h 1171838"/>
              <a:gd name="connsiteX4" fmla="*/ 176140 w 1607452"/>
              <a:gd name="connsiteY4" fmla="*/ 963629 h 1171838"/>
              <a:gd name="connsiteX5" fmla="*/ 39506 w 1607452"/>
              <a:gd name="connsiteY5" fmla="*/ 406580 h 1171838"/>
              <a:gd name="connsiteX0" fmla="*/ 39506 w 1572383"/>
              <a:gd name="connsiteY0" fmla="*/ 389665 h 1154923"/>
              <a:gd name="connsiteX1" fmla="*/ 459919 w 1572383"/>
              <a:gd name="connsiteY1" fmla="*/ 21803 h 1154923"/>
              <a:gd name="connsiteX2" fmla="*/ 1416360 w 1572383"/>
              <a:gd name="connsiteY2" fmla="*/ 158438 h 1154923"/>
              <a:gd name="connsiteX3" fmla="*/ 1437381 w 1572383"/>
              <a:gd name="connsiteY3" fmla="*/ 1104369 h 1154923"/>
              <a:gd name="connsiteX4" fmla="*/ 176140 w 1572383"/>
              <a:gd name="connsiteY4" fmla="*/ 946714 h 1154923"/>
              <a:gd name="connsiteX5" fmla="*/ 39506 w 1572383"/>
              <a:gd name="connsiteY5" fmla="*/ 389665 h 1154923"/>
              <a:gd name="connsiteX0" fmla="*/ 25695 w 1435359"/>
              <a:gd name="connsiteY0" fmla="*/ 386797 h 1083230"/>
              <a:gd name="connsiteX1" fmla="*/ 446108 w 1435359"/>
              <a:gd name="connsiteY1" fmla="*/ 18935 h 1083230"/>
              <a:gd name="connsiteX2" fmla="*/ 1402549 w 1435359"/>
              <a:gd name="connsiteY2" fmla="*/ 155570 h 1083230"/>
              <a:gd name="connsiteX3" fmla="*/ 1108259 w 1435359"/>
              <a:gd name="connsiteY3" fmla="*/ 1017418 h 1083230"/>
              <a:gd name="connsiteX4" fmla="*/ 162329 w 1435359"/>
              <a:gd name="connsiteY4" fmla="*/ 943846 h 1083230"/>
              <a:gd name="connsiteX5" fmla="*/ 25695 w 1435359"/>
              <a:gd name="connsiteY5" fmla="*/ 386797 h 1083230"/>
              <a:gd name="connsiteX0" fmla="*/ 3900 w 1413564"/>
              <a:gd name="connsiteY0" fmla="*/ 386797 h 1077969"/>
              <a:gd name="connsiteX1" fmla="*/ 424313 w 1413564"/>
              <a:gd name="connsiteY1" fmla="*/ 18935 h 1077969"/>
              <a:gd name="connsiteX2" fmla="*/ 1380754 w 1413564"/>
              <a:gd name="connsiteY2" fmla="*/ 155570 h 1077969"/>
              <a:gd name="connsiteX3" fmla="*/ 1086464 w 1413564"/>
              <a:gd name="connsiteY3" fmla="*/ 1017418 h 1077969"/>
              <a:gd name="connsiteX4" fmla="*/ 266658 w 1413564"/>
              <a:gd name="connsiteY4" fmla="*/ 922825 h 1077969"/>
              <a:gd name="connsiteX5" fmla="*/ 3900 w 1413564"/>
              <a:gd name="connsiteY5" fmla="*/ 386797 h 1077969"/>
              <a:gd name="connsiteX0" fmla="*/ 3900 w 1308752"/>
              <a:gd name="connsiteY0" fmla="*/ 377366 h 1068538"/>
              <a:gd name="connsiteX1" fmla="*/ 424313 w 1308752"/>
              <a:gd name="connsiteY1" fmla="*/ 9504 h 1068538"/>
              <a:gd name="connsiteX2" fmla="*/ 1254630 w 1308752"/>
              <a:gd name="connsiteY2" fmla="*/ 188180 h 1068538"/>
              <a:gd name="connsiteX3" fmla="*/ 1086464 w 1308752"/>
              <a:gd name="connsiteY3" fmla="*/ 1007987 h 1068538"/>
              <a:gd name="connsiteX4" fmla="*/ 266658 w 1308752"/>
              <a:gd name="connsiteY4" fmla="*/ 913394 h 1068538"/>
              <a:gd name="connsiteX5" fmla="*/ 3900 w 1308752"/>
              <a:gd name="connsiteY5" fmla="*/ 377366 h 1068538"/>
              <a:gd name="connsiteX0" fmla="*/ 8203 w 1306049"/>
              <a:gd name="connsiteY0" fmla="*/ 396838 h 1088010"/>
              <a:gd name="connsiteX1" fmla="*/ 523209 w 1306049"/>
              <a:gd name="connsiteY1" fmla="*/ 7955 h 1088010"/>
              <a:gd name="connsiteX2" fmla="*/ 1258933 w 1306049"/>
              <a:gd name="connsiteY2" fmla="*/ 207652 h 1088010"/>
              <a:gd name="connsiteX3" fmla="*/ 1090767 w 1306049"/>
              <a:gd name="connsiteY3" fmla="*/ 1027459 h 1088010"/>
              <a:gd name="connsiteX4" fmla="*/ 270961 w 1306049"/>
              <a:gd name="connsiteY4" fmla="*/ 932866 h 1088010"/>
              <a:gd name="connsiteX5" fmla="*/ 8203 w 1306049"/>
              <a:gd name="connsiteY5" fmla="*/ 396838 h 1088010"/>
              <a:gd name="connsiteX0" fmla="*/ 19186 w 1190908"/>
              <a:gd name="connsiteY0" fmla="*/ 407962 h 1088272"/>
              <a:gd name="connsiteX1" fmla="*/ 408068 w 1190908"/>
              <a:gd name="connsiteY1" fmla="*/ 8569 h 1088272"/>
              <a:gd name="connsiteX2" fmla="*/ 1143792 w 1190908"/>
              <a:gd name="connsiteY2" fmla="*/ 208266 h 1088272"/>
              <a:gd name="connsiteX3" fmla="*/ 975626 w 1190908"/>
              <a:gd name="connsiteY3" fmla="*/ 1028073 h 1088272"/>
              <a:gd name="connsiteX4" fmla="*/ 155820 w 1190908"/>
              <a:gd name="connsiteY4" fmla="*/ 933480 h 1088272"/>
              <a:gd name="connsiteX5" fmla="*/ 19186 w 1190908"/>
              <a:gd name="connsiteY5" fmla="*/ 407962 h 108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0908" h="1088272">
                <a:moveTo>
                  <a:pt x="19186" y="407962"/>
                </a:moveTo>
                <a:cubicBezTo>
                  <a:pt x="61227" y="253810"/>
                  <a:pt x="220634" y="41852"/>
                  <a:pt x="408068" y="8569"/>
                </a:cubicBezTo>
                <a:cubicBezTo>
                  <a:pt x="595502" y="-24714"/>
                  <a:pt x="1049199" y="38349"/>
                  <a:pt x="1143792" y="208266"/>
                </a:cubicBezTo>
                <a:cubicBezTo>
                  <a:pt x="1238385" y="378183"/>
                  <a:pt x="1194591" y="889687"/>
                  <a:pt x="975626" y="1028073"/>
                </a:cubicBezTo>
                <a:cubicBezTo>
                  <a:pt x="756661" y="1166459"/>
                  <a:pt x="315227" y="1036832"/>
                  <a:pt x="155820" y="933480"/>
                </a:cubicBezTo>
                <a:cubicBezTo>
                  <a:pt x="-3587" y="830128"/>
                  <a:pt x="-22855" y="562114"/>
                  <a:pt x="19186" y="407962"/>
                </a:cubicBezTo>
                <a:close/>
              </a:path>
            </a:pathLst>
          </a:cu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" name="สี่เหลี่ยมผืนผ้า 37">
            <a:extLst>
              <a:ext uri="{FF2B5EF4-FFF2-40B4-BE49-F238E27FC236}">
                <a16:creationId xmlns:a16="http://schemas.microsoft.com/office/drawing/2014/main" id="{BCA5CBB2-0B79-44B2-A59F-A89D1B53E4EB}"/>
              </a:ext>
            </a:extLst>
          </p:cNvPr>
          <p:cNvSpPr/>
          <p:nvPr/>
        </p:nvSpPr>
        <p:spPr>
          <a:xfrm>
            <a:off x="7031806" y="3359675"/>
            <a:ext cx="1021493" cy="890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600" b="1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1</a:t>
            </a:r>
          </a:p>
        </p:txBody>
      </p:sp>
      <p:sp>
        <p:nvSpPr>
          <p:cNvPr id="37" name="สี่เหลี่ยมผืนผ้า: มุมมน 36">
            <a:extLst>
              <a:ext uri="{FF2B5EF4-FFF2-40B4-BE49-F238E27FC236}">
                <a16:creationId xmlns:a16="http://schemas.microsoft.com/office/drawing/2014/main" id="{1EB75DF4-1C38-42C7-9010-D1D3CFD2AE75}"/>
              </a:ext>
            </a:extLst>
          </p:cNvPr>
          <p:cNvSpPr/>
          <p:nvPr/>
        </p:nvSpPr>
        <p:spPr>
          <a:xfrm>
            <a:off x="4241134" y="5470944"/>
            <a:ext cx="5868731" cy="16746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53C9E52F-1599-44CB-8AFA-F577603C2767}"/>
              </a:ext>
            </a:extLst>
          </p:cNvPr>
          <p:cNvSpPr/>
          <p:nvPr/>
        </p:nvSpPr>
        <p:spPr>
          <a:xfrm>
            <a:off x="3136900" y="632273"/>
            <a:ext cx="4191000" cy="1219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2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แบบบันทึก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4E205F48-82E0-4F48-AAEC-A04198C4B2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9111" y="996348"/>
            <a:ext cx="1105427" cy="1178598"/>
          </a:xfrm>
          <a:prstGeom prst="rect">
            <a:avLst/>
          </a:prstGeom>
        </p:spPr>
      </p:pic>
      <p:pic>
        <p:nvPicPr>
          <p:cNvPr id="19" name="Picture 16">
            <a:extLst>
              <a:ext uri="{FF2B5EF4-FFF2-40B4-BE49-F238E27FC236}">
                <a16:creationId xmlns:a16="http://schemas.microsoft.com/office/drawing/2014/main" id="{3401AC37-42B9-4087-9C9F-52186D09E6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25271" y="3684553"/>
            <a:ext cx="1480649" cy="1137015"/>
          </a:xfrm>
          <a:prstGeom prst="rect">
            <a:avLst/>
          </a:prstGeom>
        </p:spPr>
      </p:pic>
      <p:pic>
        <p:nvPicPr>
          <p:cNvPr id="20" name="Picture 17">
            <a:extLst>
              <a:ext uri="{FF2B5EF4-FFF2-40B4-BE49-F238E27FC236}">
                <a16:creationId xmlns:a16="http://schemas.microsoft.com/office/drawing/2014/main" id="{550A4685-37D6-4D7A-9054-BD47E00716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04184" y="2160518"/>
            <a:ext cx="977282" cy="1224792"/>
          </a:xfrm>
          <a:prstGeom prst="rect">
            <a:avLst/>
          </a:prstGeom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id="{F3BC44FB-C600-44A0-A2A1-D2E025E2B7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31978" y="2323359"/>
            <a:ext cx="1079691" cy="1137015"/>
          </a:xfrm>
          <a:prstGeom prst="rect">
            <a:avLst/>
          </a:prstGeom>
        </p:spPr>
      </p:pic>
      <p:pic>
        <p:nvPicPr>
          <p:cNvPr id="22" name="Picture 19">
            <a:extLst>
              <a:ext uri="{FF2B5EF4-FFF2-40B4-BE49-F238E27FC236}">
                <a16:creationId xmlns:a16="http://schemas.microsoft.com/office/drawing/2014/main" id="{8C40F8A0-2211-4040-BA21-6AF03609AD5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95185" y="3570716"/>
            <a:ext cx="994501" cy="1201209"/>
          </a:xfrm>
          <a:prstGeom prst="rect">
            <a:avLst/>
          </a:prstGeom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B11191BA-91D7-48FD-8C0B-BB7F84988EE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968795" y="853759"/>
            <a:ext cx="1403007" cy="1124744"/>
          </a:xfrm>
          <a:prstGeom prst="rect">
            <a:avLst/>
          </a:prstGeom>
        </p:spPr>
      </p:pic>
      <p:pic>
        <p:nvPicPr>
          <p:cNvPr id="32" name="Picture 5">
            <a:extLst>
              <a:ext uri="{FF2B5EF4-FFF2-40B4-BE49-F238E27FC236}">
                <a16:creationId xmlns:a16="http://schemas.microsoft.com/office/drawing/2014/main" id="{146F1170-F9DA-4736-8403-D8E4FF885B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1417" y="4837053"/>
            <a:ext cx="2734186" cy="2744165"/>
          </a:xfrm>
          <a:prstGeom prst="rect">
            <a:avLst/>
          </a:prstGeom>
        </p:spPr>
      </p:pic>
      <p:pic>
        <p:nvPicPr>
          <p:cNvPr id="35" name="Picture 6">
            <a:extLst>
              <a:ext uri="{FF2B5EF4-FFF2-40B4-BE49-F238E27FC236}">
                <a16:creationId xmlns:a16="http://schemas.microsoft.com/office/drawing/2014/main" id="{A177C9D4-7003-4426-8FB9-930705B28E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024719" y="1803470"/>
            <a:ext cx="1711725" cy="1285350"/>
          </a:xfrm>
          <a:prstGeom prst="rect">
            <a:avLst/>
          </a:prstGeom>
        </p:spPr>
      </p:pic>
      <p:pic>
        <p:nvPicPr>
          <p:cNvPr id="39" name="Picture 19">
            <a:extLst>
              <a:ext uri="{FF2B5EF4-FFF2-40B4-BE49-F238E27FC236}">
                <a16:creationId xmlns:a16="http://schemas.microsoft.com/office/drawing/2014/main" id="{602FDC7C-6988-4AAE-8138-B2D9CFFF8C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18683">
            <a:off x="7499012" y="1317312"/>
            <a:ext cx="1296566" cy="794147"/>
          </a:xfrm>
          <a:prstGeom prst="rect">
            <a:avLst/>
          </a:prstGeom>
        </p:spPr>
      </p:pic>
      <p:pic>
        <p:nvPicPr>
          <p:cNvPr id="41" name="Picture 21">
            <a:extLst>
              <a:ext uri="{FF2B5EF4-FFF2-40B4-BE49-F238E27FC236}">
                <a16:creationId xmlns:a16="http://schemas.microsoft.com/office/drawing/2014/main" id="{D69C7395-8705-4DF9-B5A6-B2747A78EA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0201349">
            <a:off x="1761113" y="703150"/>
            <a:ext cx="1266804" cy="896265"/>
          </a:xfrm>
          <a:prstGeom prst="rect">
            <a:avLst/>
          </a:prstGeom>
        </p:spPr>
      </p:pic>
      <p:pic>
        <p:nvPicPr>
          <p:cNvPr id="44" name="Picture 9">
            <a:extLst>
              <a:ext uri="{FF2B5EF4-FFF2-40B4-BE49-F238E27FC236}">
                <a16:creationId xmlns:a16="http://schemas.microsoft.com/office/drawing/2014/main" id="{F33DA673-A9E5-441F-864E-8CEA60FAAA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921158" y="4179182"/>
            <a:ext cx="2373945" cy="1277614"/>
          </a:xfrm>
          <a:prstGeom prst="rect">
            <a:avLst/>
          </a:prstGeom>
        </p:spPr>
      </p:pic>
      <p:pic>
        <p:nvPicPr>
          <p:cNvPr id="45" name="Picture 41">
            <a:extLst>
              <a:ext uri="{FF2B5EF4-FFF2-40B4-BE49-F238E27FC236}">
                <a16:creationId xmlns:a16="http://schemas.microsoft.com/office/drawing/2014/main" id="{1B064827-1478-4E90-8B4C-33752186781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789422" y="6720863"/>
            <a:ext cx="391071" cy="400012"/>
          </a:xfrm>
          <a:prstGeom prst="rect">
            <a:avLst/>
          </a:prstGeom>
        </p:spPr>
      </p:pic>
      <p:pic>
        <p:nvPicPr>
          <p:cNvPr id="46" name="Picture 43">
            <a:extLst>
              <a:ext uri="{FF2B5EF4-FFF2-40B4-BE49-F238E27FC236}">
                <a16:creationId xmlns:a16="http://schemas.microsoft.com/office/drawing/2014/main" id="{E5FFF0C7-9EC7-4919-8668-BBB5306F93F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8947836" y="5234756"/>
            <a:ext cx="366753" cy="441388"/>
          </a:xfrm>
          <a:prstGeom prst="rect">
            <a:avLst/>
          </a:prstGeom>
        </p:spPr>
      </p:pic>
      <p:pic>
        <p:nvPicPr>
          <p:cNvPr id="47" name="Picture 44">
            <a:extLst>
              <a:ext uri="{FF2B5EF4-FFF2-40B4-BE49-F238E27FC236}">
                <a16:creationId xmlns:a16="http://schemas.microsoft.com/office/drawing/2014/main" id="{0274B25F-3144-4659-9FC2-114E879A9A2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9670299" y="5263548"/>
            <a:ext cx="262110" cy="315449"/>
          </a:xfrm>
          <a:prstGeom prst="rect">
            <a:avLst/>
          </a:prstGeom>
        </p:spPr>
      </p:pic>
      <p:pic>
        <p:nvPicPr>
          <p:cNvPr id="48" name="Picture 10">
            <a:extLst>
              <a:ext uri="{FF2B5EF4-FFF2-40B4-BE49-F238E27FC236}">
                <a16:creationId xmlns:a16="http://schemas.microsoft.com/office/drawing/2014/main" id="{694A3744-4CD0-4FEA-9B51-7AA67B02E5D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682609" y="6179156"/>
            <a:ext cx="1425521" cy="1332213"/>
          </a:xfrm>
          <a:prstGeom prst="rect">
            <a:avLst/>
          </a:prstGeom>
        </p:spPr>
      </p:pic>
      <p:sp>
        <p:nvSpPr>
          <p:cNvPr id="50" name="สี่เหลี่ยมผืนผ้า 49">
            <a:extLst>
              <a:ext uri="{FF2B5EF4-FFF2-40B4-BE49-F238E27FC236}">
                <a16:creationId xmlns:a16="http://schemas.microsoft.com/office/drawing/2014/main" id="{ADB06A6A-0918-4242-84F2-9FBD16517E92}"/>
              </a:ext>
            </a:extLst>
          </p:cNvPr>
          <p:cNvSpPr/>
          <p:nvPr/>
        </p:nvSpPr>
        <p:spPr>
          <a:xfrm>
            <a:off x="4449800" y="5728509"/>
            <a:ext cx="5451398" cy="1219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ครูประจำชั้น นางสาวอณ</a:t>
            </a:r>
            <a:r>
              <a:rPr lang="th-TH" sz="4000" dirty="0" err="1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ันริ</a:t>
            </a:r>
            <a:r>
              <a:rPr lang="th-TH" sz="40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กา เนียมแก้ว</a:t>
            </a:r>
          </a:p>
          <a:p>
            <a:pPr algn="ctr"/>
            <a:r>
              <a:rPr lang="th-TH" sz="40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โรงเรียน.............................ปีการศึกษา 2566</a:t>
            </a:r>
          </a:p>
        </p:txBody>
      </p:sp>
    </p:spTree>
    <p:extLst>
      <p:ext uri="{BB962C8B-B14F-4D97-AF65-F5344CB8AC3E}">
        <p14:creationId xmlns:p14="http://schemas.microsoft.com/office/powerpoint/2010/main" val="3550735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0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รูปแบบอิสระ: รูปร่าง 23">
            <a:extLst>
              <a:ext uri="{FF2B5EF4-FFF2-40B4-BE49-F238E27FC236}">
                <a16:creationId xmlns:a16="http://schemas.microsoft.com/office/drawing/2014/main" id="{A9588773-E57C-434F-9AB9-A8CBD46B80FA}"/>
              </a:ext>
            </a:extLst>
          </p:cNvPr>
          <p:cNvSpPr/>
          <p:nvPr/>
        </p:nvSpPr>
        <p:spPr>
          <a:xfrm>
            <a:off x="0" y="120650"/>
            <a:ext cx="10693390" cy="684092"/>
          </a:xfrm>
          <a:custGeom>
            <a:avLst/>
            <a:gdLst>
              <a:gd name="connsiteX0" fmla="*/ 14895 w 11155171"/>
              <a:gd name="connsiteY0" fmla="*/ 0 h 684092"/>
              <a:gd name="connsiteX1" fmla="*/ 11155171 w 11155171"/>
              <a:gd name="connsiteY1" fmla="*/ 0 h 684092"/>
              <a:gd name="connsiteX2" fmla="*/ 11143827 w 11155171"/>
              <a:gd name="connsiteY2" fmla="*/ 84528 h 684092"/>
              <a:gd name="connsiteX3" fmla="*/ 10468849 w 11155171"/>
              <a:gd name="connsiteY3" fmla="*/ 497754 h 684092"/>
              <a:gd name="connsiteX4" fmla="*/ 10083637 w 11155171"/>
              <a:gd name="connsiteY4" fmla="*/ 409369 h 684092"/>
              <a:gd name="connsiteX5" fmla="*/ 10066872 w 11155171"/>
              <a:gd name="connsiteY5" fmla="*/ 398979 h 684092"/>
              <a:gd name="connsiteX6" fmla="*/ 9952257 w 11155171"/>
              <a:gd name="connsiteY6" fmla="*/ 445708 h 684092"/>
              <a:gd name="connsiteX7" fmla="*/ 9684077 w 11155171"/>
              <a:gd name="connsiteY7" fmla="*/ 486378 h 684092"/>
              <a:gd name="connsiteX8" fmla="*/ 9049245 w 11155171"/>
              <a:gd name="connsiteY8" fmla="*/ 170297 h 684092"/>
              <a:gd name="connsiteX9" fmla="*/ 9048201 w 11155171"/>
              <a:gd name="connsiteY9" fmla="*/ 167770 h 684092"/>
              <a:gd name="connsiteX10" fmla="*/ 9047157 w 11155171"/>
              <a:gd name="connsiteY10" fmla="*/ 170297 h 684092"/>
              <a:gd name="connsiteX11" fmla="*/ 8412325 w 11155171"/>
              <a:gd name="connsiteY11" fmla="*/ 486378 h 684092"/>
              <a:gd name="connsiteX12" fmla="*/ 7841016 w 11155171"/>
              <a:gd name="connsiteY12" fmla="*/ 258206 h 684092"/>
              <a:gd name="connsiteX13" fmla="*/ 7828088 w 11155171"/>
              <a:gd name="connsiteY13" fmla="*/ 240315 h 684092"/>
              <a:gd name="connsiteX14" fmla="*/ 7826622 w 11155171"/>
              <a:gd name="connsiteY14" fmla="*/ 245587 h 684092"/>
              <a:gd name="connsiteX15" fmla="*/ 7399500 w 11155171"/>
              <a:gd name="connsiteY15" fmla="*/ 561668 h 684092"/>
              <a:gd name="connsiteX16" fmla="*/ 7015117 w 11155171"/>
              <a:gd name="connsiteY16" fmla="*/ 333496 h 684092"/>
              <a:gd name="connsiteX17" fmla="*/ 6993267 w 11155171"/>
              <a:gd name="connsiteY17" fmla="*/ 288553 h 684092"/>
              <a:gd name="connsiteX18" fmla="*/ 6937182 w 11155171"/>
              <a:gd name="connsiteY18" fmla="*/ 378145 h 684092"/>
              <a:gd name="connsiteX19" fmla="*/ 6365873 w 11155171"/>
              <a:gd name="connsiteY19" fmla="*/ 641525 h 684092"/>
              <a:gd name="connsiteX20" fmla="*/ 5794564 w 11155171"/>
              <a:gd name="connsiteY20" fmla="*/ 378145 h 684092"/>
              <a:gd name="connsiteX21" fmla="*/ 5738828 w 11155171"/>
              <a:gd name="connsiteY21" fmla="*/ 289111 h 684092"/>
              <a:gd name="connsiteX22" fmla="*/ 5680267 w 11155171"/>
              <a:gd name="connsiteY22" fmla="*/ 378145 h 684092"/>
              <a:gd name="connsiteX23" fmla="*/ 5079999 w 11155171"/>
              <a:gd name="connsiteY23" fmla="*/ 641525 h 684092"/>
              <a:gd name="connsiteX24" fmla="*/ 4479729 w 11155171"/>
              <a:gd name="connsiteY24" fmla="*/ 378145 h 684092"/>
              <a:gd name="connsiteX25" fmla="*/ 4436870 w 11155171"/>
              <a:gd name="connsiteY25" fmla="*/ 312982 h 684092"/>
              <a:gd name="connsiteX26" fmla="*/ 4409605 w 11155171"/>
              <a:gd name="connsiteY26" fmla="*/ 351793 h 684092"/>
              <a:gd name="connsiteX27" fmla="*/ 4140199 w 11155171"/>
              <a:gd name="connsiteY27" fmla="*/ 482863 h 684092"/>
              <a:gd name="connsiteX28" fmla="*/ 3870791 w 11155171"/>
              <a:gd name="connsiteY28" fmla="*/ 351793 h 684092"/>
              <a:gd name="connsiteX29" fmla="*/ 3852385 w 11155171"/>
              <a:gd name="connsiteY29" fmla="*/ 325591 h 684092"/>
              <a:gd name="connsiteX30" fmla="*/ 3850807 w 11155171"/>
              <a:gd name="connsiteY30" fmla="*/ 327838 h 684092"/>
              <a:gd name="connsiteX31" fmla="*/ 3581399 w 11155171"/>
              <a:gd name="connsiteY31" fmla="*/ 458908 h 684092"/>
              <a:gd name="connsiteX32" fmla="*/ 3311992 w 11155171"/>
              <a:gd name="connsiteY32" fmla="*/ 327838 h 684092"/>
              <a:gd name="connsiteX33" fmla="*/ 3309484 w 11155171"/>
              <a:gd name="connsiteY33" fmla="*/ 324268 h 684092"/>
              <a:gd name="connsiteX34" fmla="*/ 3297321 w 11155171"/>
              <a:gd name="connsiteY34" fmla="*/ 368011 h 684092"/>
              <a:gd name="connsiteX35" fmla="*/ 2870199 w 11155171"/>
              <a:gd name="connsiteY35" fmla="*/ 684092 h 684092"/>
              <a:gd name="connsiteX36" fmla="*/ 2485816 w 11155171"/>
              <a:gd name="connsiteY36" fmla="*/ 455920 h 684092"/>
              <a:gd name="connsiteX37" fmla="*/ 2466974 w 11155171"/>
              <a:gd name="connsiteY37" fmla="*/ 417165 h 684092"/>
              <a:gd name="connsiteX38" fmla="*/ 2448133 w 11155171"/>
              <a:gd name="connsiteY38" fmla="*/ 455920 h 684092"/>
              <a:gd name="connsiteX39" fmla="*/ 2063749 w 11155171"/>
              <a:gd name="connsiteY39" fmla="*/ 684092 h 684092"/>
              <a:gd name="connsiteX40" fmla="*/ 1679366 w 11155171"/>
              <a:gd name="connsiteY40" fmla="*/ 455920 h 684092"/>
              <a:gd name="connsiteX41" fmla="*/ 1656527 w 11155171"/>
              <a:gd name="connsiteY41" fmla="*/ 408942 h 684092"/>
              <a:gd name="connsiteX42" fmla="*/ 1654382 w 11155171"/>
              <a:gd name="connsiteY42" fmla="*/ 413353 h 684092"/>
              <a:gd name="connsiteX43" fmla="*/ 1269999 w 11155171"/>
              <a:gd name="connsiteY43" fmla="*/ 641525 h 684092"/>
              <a:gd name="connsiteX44" fmla="*/ 885616 w 11155171"/>
              <a:gd name="connsiteY44" fmla="*/ 413353 h 684092"/>
              <a:gd name="connsiteX45" fmla="*/ 866774 w 11155171"/>
              <a:gd name="connsiteY45" fmla="*/ 374597 h 684092"/>
              <a:gd name="connsiteX46" fmla="*/ 847933 w 11155171"/>
              <a:gd name="connsiteY46" fmla="*/ 413353 h 684092"/>
              <a:gd name="connsiteX47" fmla="*/ 463550 w 11155171"/>
              <a:gd name="connsiteY47" fmla="*/ 641525 h 684092"/>
              <a:gd name="connsiteX48" fmla="*/ 0 w 11155171"/>
              <a:gd name="connsiteY48" fmla="*/ 124000 h 684092"/>
              <a:gd name="connsiteX49" fmla="*/ 9418 w 11155171"/>
              <a:gd name="connsiteY49" fmla="*/ 19701 h 68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155171" h="684092">
                <a:moveTo>
                  <a:pt x="14895" y="0"/>
                </a:moveTo>
                <a:lnTo>
                  <a:pt x="11155171" y="0"/>
                </a:lnTo>
                <a:lnTo>
                  <a:pt x="11143827" y="84528"/>
                </a:lnTo>
                <a:cubicBezTo>
                  <a:pt x="11079582" y="320356"/>
                  <a:pt x="10801795" y="497754"/>
                  <a:pt x="10468849" y="497754"/>
                </a:cubicBezTo>
                <a:cubicBezTo>
                  <a:pt x="10326158" y="497754"/>
                  <a:pt x="10193598" y="465171"/>
                  <a:pt x="10083637" y="409369"/>
                </a:cubicBezTo>
                <a:lnTo>
                  <a:pt x="10066872" y="398979"/>
                </a:lnTo>
                <a:lnTo>
                  <a:pt x="9952257" y="445708"/>
                </a:lnTo>
                <a:cubicBezTo>
                  <a:pt x="9869829" y="471897"/>
                  <a:pt x="9779204" y="486378"/>
                  <a:pt x="9684077" y="486378"/>
                </a:cubicBezTo>
                <a:cubicBezTo>
                  <a:pt x="9398695" y="486378"/>
                  <a:pt x="9153837" y="356045"/>
                  <a:pt x="9049245" y="170297"/>
                </a:cubicBezTo>
                <a:lnTo>
                  <a:pt x="9048201" y="167770"/>
                </a:lnTo>
                <a:lnTo>
                  <a:pt x="9047157" y="170297"/>
                </a:lnTo>
                <a:cubicBezTo>
                  <a:pt x="8942565" y="356045"/>
                  <a:pt x="8697707" y="486378"/>
                  <a:pt x="8412325" y="486378"/>
                </a:cubicBezTo>
                <a:cubicBezTo>
                  <a:pt x="8174506" y="486378"/>
                  <a:pt x="7964830" y="395869"/>
                  <a:pt x="7841016" y="258206"/>
                </a:cubicBezTo>
                <a:lnTo>
                  <a:pt x="7828088" y="240315"/>
                </a:lnTo>
                <a:lnTo>
                  <a:pt x="7826622" y="245587"/>
                </a:lnTo>
                <a:cubicBezTo>
                  <a:pt x="7756251" y="431335"/>
                  <a:pt x="7591509" y="561668"/>
                  <a:pt x="7399500" y="561668"/>
                </a:cubicBezTo>
                <a:cubicBezTo>
                  <a:pt x="7239492" y="561668"/>
                  <a:pt x="7098420" y="471159"/>
                  <a:pt x="7015117" y="333496"/>
                </a:cubicBezTo>
                <a:lnTo>
                  <a:pt x="6993267" y="288553"/>
                </a:lnTo>
                <a:lnTo>
                  <a:pt x="6937182" y="378145"/>
                </a:lnTo>
                <a:cubicBezTo>
                  <a:pt x="6813368" y="537050"/>
                  <a:pt x="6603691" y="641525"/>
                  <a:pt x="6365873" y="641525"/>
                </a:cubicBezTo>
                <a:cubicBezTo>
                  <a:pt x="6128054" y="641525"/>
                  <a:pt x="5918378" y="537050"/>
                  <a:pt x="5794564" y="378145"/>
                </a:cubicBezTo>
                <a:lnTo>
                  <a:pt x="5738828" y="289111"/>
                </a:lnTo>
                <a:lnTo>
                  <a:pt x="5680267" y="378145"/>
                </a:lnTo>
                <a:cubicBezTo>
                  <a:pt x="5550177" y="537050"/>
                  <a:pt x="5329872" y="641525"/>
                  <a:pt x="5079999" y="641525"/>
                </a:cubicBezTo>
                <a:cubicBezTo>
                  <a:pt x="4830124" y="641525"/>
                  <a:pt x="4609819" y="537050"/>
                  <a:pt x="4479729" y="378145"/>
                </a:cubicBezTo>
                <a:lnTo>
                  <a:pt x="4436870" y="312982"/>
                </a:lnTo>
                <a:lnTo>
                  <a:pt x="4409605" y="351793"/>
                </a:lnTo>
                <a:cubicBezTo>
                  <a:pt x="4340658" y="432775"/>
                  <a:pt x="4245409" y="482863"/>
                  <a:pt x="4140199" y="482863"/>
                </a:cubicBezTo>
                <a:cubicBezTo>
                  <a:pt x="4034989" y="482863"/>
                  <a:pt x="3939739" y="432775"/>
                  <a:pt x="3870791" y="351793"/>
                </a:cubicBezTo>
                <a:lnTo>
                  <a:pt x="3852385" y="325591"/>
                </a:lnTo>
                <a:lnTo>
                  <a:pt x="3850807" y="327838"/>
                </a:lnTo>
                <a:cubicBezTo>
                  <a:pt x="3781859" y="408820"/>
                  <a:pt x="3686609" y="458908"/>
                  <a:pt x="3581399" y="458908"/>
                </a:cubicBezTo>
                <a:cubicBezTo>
                  <a:pt x="3476189" y="458908"/>
                  <a:pt x="3380939" y="408820"/>
                  <a:pt x="3311992" y="327838"/>
                </a:cubicBezTo>
                <a:lnTo>
                  <a:pt x="3309484" y="324268"/>
                </a:lnTo>
                <a:lnTo>
                  <a:pt x="3297321" y="368011"/>
                </a:lnTo>
                <a:cubicBezTo>
                  <a:pt x="3226951" y="553759"/>
                  <a:pt x="3062208" y="684092"/>
                  <a:pt x="2870199" y="684092"/>
                </a:cubicBezTo>
                <a:cubicBezTo>
                  <a:pt x="2710192" y="684092"/>
                  <a:pt x="2569119" y="593583"/>
                  <a:pt x="2485816" y="455920"/>
                </a:cubicBezTo>
                <a:lnTo>
                  <a:pt x="2466974" y="417165"/>
                </a:lnTo>
                <a:lnTo>
                  <a:pt x="2448133" y="455920"/>
                </a:lnTo>
                <a:cubicBezTo>
                  <a:pt x="2364829" y="593583"/>
                  <a:pt x="2223757" y="684092"/>
                  <a:pt x="2063749" y="684092"/>
                </a:cubicBezTo>
                <a:cubicBezTo>
                  <a:pt x="1903742" y="684092"/>
                  <a:pt x="1762669" y="593583"/>
                  <a:pt x="1679366" y="455920"/>
                </a:cubicBezTo>
                <a:lnTo>
                  <a:pt x="1656527" y="408942"/>
                </a:lnTo>
                <a:lnTo>
                  <a:pt x="1654382" y="413353"/>
                </a:lnTo>
                <a:cubicBezTo>
                  <a:pt x="1571079" y="551016"/>
                  <a:pt x="1430007" y="641525"/>
                  <a:pt x="1269999" y="641525"/>
                </a:cubicBezTo>
                <a:cubicBezTo>
                  <a:pt x="1109992" y="641525"/>
                  <a:pt x="968920" y="551016"/>
                  <a:pt x="885616" y="413353"/>
                </a:cubicBezTo>
                <a:lnTo>
                  <a:pt x="866774" y="374597"/>
                </a:lnTo>
                <a:lnTo>
                  <a:pt x="847933" y="413353"/>
                </a:lnTo>
                <a:cubicBezTo>
                  <a:pt x="764630" y="551016"/>
                  <a:pt x="623557" y="641525"/>
                  <a:pt x="463550" y="641525"/>
                </a:cubicBezTo>
                <a:cubicBezTo>
                  <a:pt x="207538" y="641525"/>
                  <a:pt x="0" y="409821"/>
                  <a:pt x="0" y="124000"/>
                </a:cubicBezTo>
                <a:cubicBezTo>
                  <a:pt x="0" y="88272"/>
                  <a:pt x="3243" y="53390"/>
                  <a:pt x="9418" y="19701"/>
                </a:cubicBezTo>
                <a:close/>
              </a:path>
            </a:pathLst>
          </a:custGeom>
          <a:solidFill>
            <a:srgbClr val="CD4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graphicFrame>
        <p:nvGraphicFramePr>
          <p:cNvPr id="5" name="ตาราง 5">
            <a:extLst>
              <a:ext uri="{FF2B5EF4-FFF2-40B4-BE49-F238E27FC236}">
                <a16:creationId xmlns:a16="http://schemas.microsoft.com/office/drawing/2014/main" id="{F47C0F43-211C-487E-91FB-DB0D2A70C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355492"/>
              </p:ext>
            </p:extLst>
          </p:nvPr>
        </p:nvGraphicFramePr>
        <p:xfrm>
          <a:off x="19284" y="4985466"/>
          <a:ext cx="10654821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623">
                  <a:extLst>
                    <a:ext uri="{9D8B030D-6E8A-4147-A177-3AD203B41FA5}">
                      <a16:colId xmlns:a16="http://schemas.microsoft.com/office/drawing/2014/main" val="61467144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90008193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403818531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10076953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816591925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59046257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106239765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299214089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1504417957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611873057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073937352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660397739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076597601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288808042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1999684357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30318729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01333767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247832196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622460116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63687164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2772866613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00860160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47570187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973706570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278170914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472936106"/>
                    </a:ext>
                  </a:extLst>
                </a:gridCol>
                <a:gridCol w="394623">
                  <a:extLst>
                    <a:ext uri="{9D8B030D-6E8A-4147-A177-3AD203B41FA5}">
                      <a16:colId xmlns:a16="http://schemas.microsoft.com/office/drawing/2014/main" val="3719443576"/>
                    </a:ext>
                  </a:extLst>
                </a:gridCol>
              </a:tblGrid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071958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117471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84776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549957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083989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607951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>
                          <a:alpha val="2588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42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492389"/>
                  </a:ext>
                </a:extLst>
              </a:tr>
            </a:tbl>
          </a:graphicData>
        </a:graphic>
      </p:graphicFrame>
      <p:sp>
        <p:nvSpPr>
          <p:cNvPr id="23" name="รูปแบบอิสระ: รูปร่าง 22">
            <a:extLst>
              <a:ext uri="{FF2B5EF4-FFF2-40B4-BE49-F238E27FC236}">
                <a16:creationId xmlns:a16="http://schemas.microsoft.com/office/drawing/2014/main" id="{ACF0D10E-7823-420C-B718-51BC9A83B5D5}"/>
              </a:ext>
            </a:extLst>
          </p:cNvPr>
          <p:cNvSpPr/>
          <p:nvPr/>
        </p:nvSpPr>
        <p:spPr>
          <a:xfrm>
            <a:off x="1" y="0"/>
            <a:ext cx="10693390" cy="684092"/>
          </a:xfrm>
          <a:custGeom>
            <a:avLst/>
            <a:gdLst>
              <a:gd name="connsiteX0" fmla="*/ 14895 w 11155171"/>
              <a:gd name="connsiteY0" fmla="*/ 0 h 684092"/>
              <a:gd name="connsiteX1" fmla="*/ 11155171 w 11155171"/>
              <a:gd name="connsiteY1" fmla="*/ 0 h 684092"/>
              <a:gd name="connsiteX2" fmla="*/ 11143827 w 11155171"/>
              <a:gd name="connsiteY2" fmla="*/ 84528 h 684092"/>
              <a:gd name="connsiteX3" fmla="*/ 10468849 w 11155171"/>
              <a:gd name="connsiteY3" fmla="*/ 497754 h 684092"/>
              <a:gd name="connsiteX4" fmla="*/ 10083637 w 11155171"/>
              <a:gd name="connsiteY4" fmla="*/ 409369 h 684092"/>
              <a:gd name="connsiteX5" fmla="*/ 10066872 w 11155171"/>
              <a:gd name="connsiteY5" fmla="*/ 398979 h 684092"/>
              <a:gd name="connsiteX6" fmla="*/ 9952257 w 11155171"/>
              <a:gd name="connsiteY6" fmla="*/ 445708 h 684092"/>
              <a:gd name="connsiteX7" fmla="*/ 9684077 w 11155171"/>
              <a:gd name="connsiteY7" fmla="*/ 486378 h 684092"/>
              <a:gd name="connsiteX8" fmla="*/ 9049245 w 11155171"/>
              <a:gd name="connsiteY8" fmla="*/ 170297 h 684092"/>
              <a:gd name="connsiteX9" fmla="*/ 9048201 w 11155171"/>
              <a:gd name="connsiteY9" fmla="*/ 167770 h 684092"/>
              <a:gd name="connsiteX10" fmla="*/ 9047157 w 11155171"/>
              <a:gd name="connsiteY10" fmla="*/ 170297 h 684092"/>
              <a:gd name="connsiteX11" fmla="*/ 8412325 w 11155171"/>
              <a:gd name="connsiteY11" fmla="*/ 486378 h 684092"/>
              <a:gd name="connsiteX12" fmla="*/ 7841016 w 11155171"/>
              <a:gd name="connsiteY12" fmla="*/ 258206 h 684092"/>
              <a:gd name="connsiteX13" fmla="*/ 7828088 w 11155171"/>
              <a:gd name="connsiteY13" fmla="*/ 240315 h 684092"/>
              <a:gd name="connsiteX14" fmla="*/ 7826622 w 11155171"/>
              <a:gd name="connsiteY14" fmla="*/ 245587 h 684092"/>
              <a:gd name="connsiteX15" fmla="*/ 7399500 w 11155171"/>
              <a:gd name="connsiteY15" fmla="*/ 561668 h 684092"/>
              <a:gd name="connsiteX16" fmla="*/ 7015117 w 11155171"/>
              <a:gd name="connsiteY16" fmla="*/ 333496 h 684092"/>
              <a:gd name="connsiteX17" fmla="*/ 6993267 w 11155171"/>
              <a:gd name="connsiteY17" fmla="*/ 288553 h 684092"/>
              <a:gd name="connsiteX18" fmla="*/ 6937182 w 11155171"/>
              <a:gd name="connsiteY18" fmla="*/ 378145 h 684092"/>
              <a:gd name="connsiteX19" fmla="*/ 6365873 w 11155171"/>
              <a:gd name="connsiteY19" fmla="*/ 641525 h 684092"/>
              <a:gd name="connsiteX20" fmla="*/ 5794564 w 11155171"/>
              <a:gd name="connsiteY20" fmla="*/ 378145 h 684092"/>
              <a:gd name="connsiteX21" fmla="*/ 5738828 w 11155171"/>
              <a:gd name="connsiteY21" fmla="*/ 289111 h 684092"/>
              <a:gd name="connsiteX22" fmla="*/ 5680267 w 11155171"/>
              <a:gd name="connsiteY22" fmla="*/ 378145 h 684092"/>
              <a:gd name="connsiteX23" fmla="*/ 5079999 w 11155171"/>
              <a:gd name="connsiteY23" fmla="*/ 641525 h 684092"/>
              <a:gd name="connsiteX24" fmla="*/ 4479729 w 11155171"/>
              <a:gd name="connsiteY24" fmla="*/ 378145 h 684092"/>
              <a:gd name="connsiteX25" fmla="*/ 4436870 w 11155171"/>
              <a:gd name="connsiteY25" fmla="*/ 312982 h 684092"/>
              <a:gd name="connsiteX26" fmla="*/ 4409605 w 11155171"/>
              <a:gd name="connsiteY26" fmla="*/ 351793 h 684092"/>
              <a:gd name="connsiteX27" fmla="*/ 4140199 w 11155171"/>
              <a:gd name="connsiteY27" fmla="*/ 482863 h 684092"/>
              <a:gd name="connsiteX28" fmla="*/ 3870791 w 11155171"/>
              <a:gd name="connsiteY28" fmla="*/ 351793 h 684092"/>
              <a:gd name="connsiteX29" fmla="*/ 3852385 w 11155171"/>
              <a:gd name="connsiteY29" fmla="*/ 325591 h 684092"/>
              <a:gd name="connsiteX30" fmla="*/ 3850807 w 11155171"/>
              <a:gd name="connsiteY30" fmla="*/ 327838 h 684092"/>
              <a:gd name="connsiteX31" fmla="*/ 3581399 w 11155171"/>
              <a:gd name="connsiteY31" fmla="*/ 458908 h 684092"/>
              <a:gd name="connsiteX32" fmla="*/ 3311992 w 11155171"/>
              <a:gd name="connsiteY32" fmla="*/ 327838 h 684092"/>
              <a:gd name="connsiteX33" fmla="*/ 3309484 w 11155171"/>
              <a:gd name="connsiteY33" fmla="*/ 324268 h 684092"/>
              <a:gd name="connsiteX34" fmla="*/ 3297321 w 11155171"/>
              <a:gd name="connsiteY34" fmla="*/ 368011 h 684092"/>
              <a:gd name="connsiteX35" fmla="*/ 2870199 w 11155171"/>
              <a:gd name="connsiteY35" fmla="*/ 684092 h 684092"/>
              <a:gd name="connsiteX36" fmla="*/ 2485816 w 11155171"/>
              <a:gd name="connsiteY36" fmla="*/ 455920 h 684092"/>
              <a:gd name="connsiteX37" fmla="*/ 2466974 w 11155171"/>
              <a:gd name="connsiteY37" fmla="*/ 417165 h 684092"/>
              <a:gd name="connsiteX38" fmla="*/ 2448133 w 11155171"/>
              <a:gd name="connsiteY38" fmla="*/ 455920 h 684092"/>
              <a:gd name="connsiteX39" fmla="*/ 2063749 w 11155171"/>
              <a:gd name="connsiteY39" fmla="*/ 684092 h 684092"/>
              <a:gd name="connsiteX40" fmla="*/ 1679366 w 11155171"/>
              <a:gd name="connsiteY40" fmla="*/ 455920 h 684092"/>
              <a:gd name="connsiteX41" fmla="*/ 1656527 w 11155171"/>
              <a:gd name="connsiteY41" fmla="*/ 408942 h 684092"/>
              <a:gd name="connsiteX42" fmla="*/ 1654382 w 11155171"/>
              <a:gd name="connsiteY42" fmla="*/ 413353 h 684092"/>
              <a:gd name="connsiteX43" fmla="*/ 1269999 w 11155171"/>
              <a:gd name="connsiteY43" fmla="*/ 641525 h 684092"/>
              <a:gd name="connsiteX44" fmla="*/ 885616 w 11155171"/>
              <a:gd name="connsiteY44" fmla="*/ 413353 h 684092"/>
              <a:gd name="connsiteX45" fmla="*/ 866774 w 11155171"/>
              <a:gd name="connsiteY45" fmla="*/ 374597 h 684092"/>
              <a:gd name="connsiteX46" fmla="*/ 847933 w 11155171"/>
              <a:gd name="connsiteY46" fmla="*/ 413353 h 684092"/>
              <a:gd name="connsiteX47" fmla="*/ 463550 w 11155171"/>
              <a:gd name="connsiteY47" fmla="*/ 641525 h 684092"/>
              <a:gd name="connsiteX48" fmla="*/ 0 w 11155171"/>
              <a:gd name="connsiteY48" fmla="*/ 124000 h 684092"/>
              <a:gd name="connsiteX49" fmla="*/ 9418 w 11155171"/>
              <a:gd name="connsiteY49" fmla="*/ 19701 h 68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155171" h="684092">
                <a:moveTo>
                  <a:pt x="14895" y="0"/>
                </a:moveTo>
                <a:lnTo>
                  <a:pt x="11155171" y="0"/>
                </a:lnTo>
                <a:lnTo>
                  <a:pt x="11143827" y="84528"/>
                </a:lnTo>
                <a:cubicBezTo>
                  <a:pt x="11079582" y="320356"/>
                  <a:pt x="10801795" y="497754"/>
                  <a:pt x="10468849" y="497754"/>
                </a:cubicBezTo>
                <a:cubicBezTo>
                  <a:pt x="10326158" y="497754"/>
                  <a:pt x="10193598" y="465171"/>
                  <a:pt x="10083637" y="409369"/>
                </a:cubicBezTo>
                <a:lnTo>
                  <a:pt x="10066872" y="398979"/>
                </a:lnTo>
                <a:lnTo>
                  <a:pt x="9952257" y="445708"/>
                </a:lnTo>
                <a:cubicBezTo>
                  <a:pt x="9869829" y="471897"/>
                  <a:pt x="9779204" y="486378"/>
                  <a:pt x="9684077" y="486378"/>
                </a:cubicBezTo>
                <a:cubicBezTo>
                  <a:pt x="9398695" y="486378"/>
                  <a:pt x="9153837" y="356045"/>
                  <a:pt x="9049245" y="170297"/>
                </a:cubicBezTo>
                <a:lnTo>
                  <a:pt x="9048201" y="167770"/>
                </a:lnTo>
                <a:lnTo>
                  <a:pt x="9047157" y="170297"/>
                </a:lnTo>
                <a:cubicBezTo>
                  <a:pt x="8942565" y="356045"/>
                  <a:pt x="8697707" y="486378"/>
                  <a:pt x="8412325" y="486378"/>
                </a:cubicBezTo>
                <a:cubicBezTo>
                  <a:pt x="8174506" y="486378"/>
                  <a:pt x="7964830" y="395869"/>
                  <a:pt x="7841016" y="258206"/>
                </a:cubicBezTo>
                <a:lnTo>
                  <a:pt x="7828088" y="240315"/>
                </a:lnTo>
                <a:lnTo>
                  <a:pt x="7826622" y="245587"/>
                </a:lnTo>
                <a:cubicBezTo>
                  <a:pt x="7756251" y="431335"/>
                  <a:pt x="7591509" y="561668"/>
                  <a:pt x="7399500" y="561668"/>
                </a:cubicBezTo>
                <a:cubicBezTo>
                  <a:pt x="7239492" y="561668"/>
                  <a:pt x="7098420" y="471159"/>
                  <a:pt x="7015117" y="333496"/>
                </a:cubicBezTo>
                <a:lnTo>
                  <a:pt x="6993267" y="288553"/>
                </a:lnTo>
                <a:lnTo>
                  <a:pt x="6937182" y="378145"/>
                </a:lnTo>
                <a:cubicBezTo>
                  <a:pt x="6813368" y="537050"/>
                  <a:pt x="6603691" y="641525"/>
                  <a:pt x="6365873" y="641525"/>
                </a:cubicBezTo>
                <a:cubicBezTo>
                  <a:pt x="6128054" y="641525"/>
                  <a:pt x="5918378" y="537050"/>
                  <a:pt x="5794564" y="378145"/>
                </a:cubicBezTo>
                <a:lnTo>
                  <a:pt x="5738828" y="289111"/>
                </a:lnTo>
                <a:lnTo>
                  <a:pt x="5680267" y="378145"/>
                </a:lnTo>
                <a:cubicBezTo>
                  <a:pt x="5550177" y="537050"/>
                  <a:pt x="5329872" y="641525"/>
                  <a:pt x="5079999" y="641525"/>
                </a:cubicBezTo>
                <a:cubicBezTo>
                  <a:pt x="4830124" y="641525"/>
                  <a:pt x="4609819" y="537050"/>
                  <a:pt x="4479729" y="378145"/>
                </a:cubicBezTo>
                <a:lnTo>
                  <a:pt x="4436870" y="312982"/>
                </a:lnTo>
                <a:lnTo>
                  <a:pt x="4409605" y="351793"/>
                </a:lnTo>
                <a:cubicBezTo>
                  <a:pt x="4340658" y="432775"/>
                  <a:pt x="4245409" y="482863"/>
                  <a:pt x="4140199" y="482863"/>
                </a:cubicBezTo>
                <a:cubicBezTo>
                  <a:pt x="4034989" y="482863"/>
                  <a:pt x="3939739" y="432775"/>
                  <a:pt x="3870791" y="351793"/>
                </a:cubicBezTo>
                <a:lnTo>
                  <a:pt x="3852385" y="325591"/>
                </a:lnTo>
                <a:lnTo>
                  <a:pt x="3850807" y="327838"/>
                </a:lnTo>
                <a:cubicBezTo>
                  <a:pt x="3781859" y="408820"/>
                  <a:pt x="3686609" y="458908"/>
                  <a:pt x="3581399" y="458908"/>
                </a:cubicBezTo>
                <a:cubicBezTo>
                  <a:pt x="3476189" y="458908"/>
                  <a:pt x="3380939" y="408820"/>
                  <a:pt x="3311992" y="327838"/>
                </a:cubicBezTo>
                <a:lnTo>
                  <a:pt x="3309484" y="324268"/>
                </a:lnTo>
                <a:lnTo>
                  <a:pt x="3297321" y="368011"/>
                </a:lnTo>
                <a:cubicBezTo>
                  <a:pt x="3226951" y="553759"/>
                  <a:pt x="3062208" y="684092"/>
                  <a:pt x="2870199" y="684092"/>
                </a:cubicBezTo>
                <a:cubicBezTo>
                  <a:pt x="2710192" y="684092"/>
                  <a:pt x="2569119" y="593583"/>
                  <a:pt x="2485816" y="455920"/>
                </a:cubicBezTo>
                <a:lnTo>
                  <a:pt x="2466974" y="417165"/>
                </a:lnTo>
                <a:lnTo>
                  <a:pt x="2448133" y="455920"/>
                </a:lnTo>
                <a:cubicBezTo>
                  <a:pt x="2364829" y="593583"/>
                  <a:pt x="2223757" y="684092"/>
                  <a:pt x="2063749" y="684092"/>
                </a:cubicBezTo>
                <a:cubicBezTo>
                  <a:pt x="1903742" y="684092"/>
                  <a:pt x="1762669" y="593583"/>
                  <a:pt x="1679366" y="455920"/>
                </a:cubicBezTo>
                <a:lnTo>
                  <a:pt x="1656527" y="408942"/>
                </a:lnTo>
                <a:lnTo>
                  <a:pt x="1654382" y="413353"/>
                </a:lnTo>
                <a:cubicBezTo>
                  <a:pt x="1571079" y="551016"/>
                  <a:pt x="1430007" y="641525"/>
                  <a:pt x="1269999" y="641525"/>
                </a:cubicBezTo>
                <a:cubicBezTo>
                  <a:pt x="1109992" y="641525"/>
                  <a:pt x="968920" y="551016"/>
                  <a:pt x="885616" y="413353"/>
                </a:cubicBezTo>
                <a:lnTo>
                  <a:pt x="866774" y="374597"/>
                </a:lnTo>
                <a:lnTo>
                  <a:pt x="847933" y="413353"/>
                </a:lnTo>
                <a:cubicBezTo>
                  <a:pt x="764630" y="551016"/>
                  <a:pt x="623557" y="641525"/>
                  <a:pt x="463550" y="641525"/>
                </a:cubicBezTo>
                <a:cubicBezTo>
                  <a:pt x="207538" y="641525"/>
                  <a:pt x="0" y="409821"/>
                  <a:pt x="0" y="124000"/>
                </a:cubicBezTo>
                <a:cubicBezTo>
                  <a:pt x="0" y="88272"/>
                  <a:pt x="3243" y="53390"/>
                  <a:pt x="9418" y="197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29" name="รูปแบบอิสระ: รูปร่าง 28">
            <a:extLst>
              <a:ext uri="{FF2B5EF4-FFF2-40B4-BE49-F238E27FC236}">
                <a16:creationId xmlns:a16="http://schemas.microsoft.com/office/drawing/2014/main" id="{D523488E-4612-429C-B978-FDAF3066C5C7}"/>
              </a:ext>
            </a:extLst>
          </p:cNvPr>
          <p:cNvSpPr/>
          <p:nvPr/>
        </p:nvSpPr>
        <p:spPr>
          <a:xfrm>
            <a:off x="1936894" y="1326612"/>
            <a:ext cx="7024623" cy="3422666"/>
          </a:xfrm>
          <a:custGeom>
            <a:avLst/>
            <a:gdLst>
              <a:gd name="connsiteX0" fmla="*/ 314085 w 9396733"/>
              <a:gd name="connsiteY0" fmla="*/ 1417749 h 2420573"/>
              <a:gd name="connsiteX1" fmla="*/ 240513 w 9396733"/>
              <a:gd name="connsiteY1" fmla="*/ 440287 h 2420573"/>
              <a:gd name="connsiteX2" fmla="*/ 2552789 w 9396733"/>
              <a:gd name="connsiteY2" fmla="*/ 167018 h 2420573"/>
              <a:gd name="connsiteX3" fmla="*/ 8491133 w 9396733"/>
              <a:gd name="connsiteY3" fmla="*/ 135487 h 2420573"/>
              <a:gd name="connsiteX4" fmla="*/ 8743382 w 9396733"/>
              <a:gd name="connsiteY4" fmla="*/ 1953777 h 2420573"/>
              <a:gd name="connsiteX5" fmla="*/ 2384623 w 9396733"/>
              <a:gd name="connsiteY5" fmla="*/ 2395211 h 2420573"/>
              <a:gd name="connsiteX6" fmla="*/ 314085 w 9396733"/>
              <a:gd name="connsiteY6" fmla="*/ 1417749 h 2420573"/>
              <a:gd name="connsiteX0" fmla="*/ 8957 w 9091605"/>
              <a:gd name="connsiteY0" fmla="*/ 1411600 h 2414424"/>
              <a:gd name="connsiteX1" fmla="*/ 1364792 w 9091605"/>
              <a:gd name="connsiteY1" fmla="*/ 265973 h 2414424"/>
              <a:gd name="connsiteX2" fmla="*/ 2247661 w 9091605"/>
              <a:gd name="connsiteY2" fmla="*/ 160869 h 2414424"/>
              <a:gd name="connsiteX3" fmla="*/ 8186005 w 9091605"/>
              <a:gd name="connsiteY3" fmla="*/ 129338 h 2414424"/>
              <a:gd name="connsiteX4" fmla="*/ 8438254 w 9091605"/>
              <a:gd name="connsiteY4" fmla="*/ 1947628 h 2414424"/>
              <a:gd name="connsiteX5" fmla="*/ 2079495 w 9091605"/>
              <a:gd name="connsiteY5" fmla="*/ 2389062 h 2414424"/>
              <a:gd name="connsiteX6" fmla="*/ 8957 w 9091605"/>
              <a:gd name="connsiteY6" fmla="*/ 1411600 h 2414424"/>
              <a:gd name="connsiteX0" fmla="*/ 39156 w 8007707"/>
              <a:gd name="connsiteY0" fmla="*/ 1642828 h 2400376"/>
              <a:gd name="connsiteX1" fmla="*/ 280894 w 8007707"/>
              <a:gd name="connsiteY1" fmla="*/ 265973 h 2400376"/>
              <a:gd name="connsiteX2" fmla="*/ 1163763 w 8007707"/>
              <a:gd name="connsiteY2" fmla="*/ 160869 h 2400376"/>
              <a:gd name="connsiteX3" fmla="*/ 7102107 w 8007707"/>
              <a:gd name="connsiteY3" fmla="*/ 129338 h 2400376"/>
              <a:gd name="connsiteX4" fmla="*/ 7354356 w 8007707"/>
              <a:gd name="connsiteY4" fmla="*/ 1947628 h 2400376"/>
              <a:gd name="connsiteX5" fmla="*/ 995597 w 8007707"/>
              <a:gd name="connsiteY5" fmla="*/ 2389062 h 2400376"/>
              <a:gd name="connsiteX6" fmla="*/ 39156 w 8007707"/>
              <a:gd name="connsiteY6" fmla="*/ 1642828 h 2400376"/>
              <a:gd name="connsiteX0" fmla="*/ 80427 w 7983917"/>
              <a:gd name="connsiteY0" fmla="*/ 1642828 h 2400376"/>
              <a:gd name="connsiteX1" fmla="*/ 322165 w 7983917"/>
              <a:gd name="connsiteY1" fmla="*/ 265973 h 2400376"/>
              <a:gd name="connsiteX2" fmla="*/ 2455765 w 7983917"/>
              <a:gd name="connsiteY2" fmla="*/ 160869 h 2400376"/>
              <a:gd name="connsiteX3" fmla="*/ 7143378 w 7983917"/>
              <a:gd name="connsiteY3" fmla="*/ 129338 h 2400376"/>
              <a:gd name="connsiteX4" fmla="*/ 7395627 w 7983917"/>
              <a:gd name="connsiteY4" fmla="*/ 1947628 h 2400376"/>
              <a:gd name="connsiteX5" fmla="*/ 1036868 w 7983917"/>
              <a:gd name="connsiteY5" fmla="*/ 2389062 h 2400376"/>
              <a:gd name="connsiteX6" fmla="*/ 80427 w 7983917"/>
              <a:gd name="connsiteY6" fmla="*/ 1642828 h 2400376"/>
              <a:gd name="connsiteX0" fmla="*/ 81413 w 7983862"/>
              <a:gd name="connsiteY0" fmla="*/ 1712762 h 2470310"/>
              <a:gd name="connsiteX1" fmla="*/ 323151 w 7983862"/>
              <a:gd name="connsiteY1" fmla="*/ 335907 h 2470310"/>
              <a:gd name="connsiteX2" fmla="*/ 2477772 w 7983862"/>
              <a:gd name="connsiteY2" fmla="*/ 62638 h 2470310"/>
              <a:gd name="connsiteX3" fmla="*/ 7144364 w 7983862"/>
              <a:gd name="connsiteY3" fmla="*/ 199272 h 2470310"/>
              <a:gd name="connsiteX4" fmla="*/ 7396613 w 7983862"/>
              <a:gd name="connsiteY4" fmla="*/ 2017562 h 2470310"/>
              <a:gd name="connsiteX5" fmla="*/ 1037854 w 7983862"/>
              <a:gd name="connsiteY5" fmla="*/ 2458996 h 2470310"/>
              <a:gd name="connsiteX6" fmla="*/ 81413 w 7983862"/>
              <a:gd name="connsiteY6" fmla="*/ 1712762 h 2470310"/>
              <a:gd name="connsiteX0" fmla="*/ 49356 w 8098950"/>
              <a:gd name="connsiteY0" fmla="*/ 1765314 h 2467584"/>
              <a:gd name="connsiteX1" fmla="*/ 438239 w 8098950"/>
              <a:gd name="connsiteY1" fmla="*/ 335907 h 2467584"/>
              <a:gd name="connsiteX2" fmla="*/ 2592860 w 8098950"/>
              <a:gd name="connsiteY2" fmla="*/ 62638 h 2467584"/>
              <a:gd name="connsiteX3" fmla="*/ 7259452 w 8098950"/>
              <a:gd name="connsiteY3" fmla="*/ 199272 h 2467584"/>
              <a:gd name="connsiteX4" fmla="*/ 7511701 w 8098950"/>
              <a:gd name="connsiteY4" fmla="*/ 2017562 h 2467584"/>
              <a:gd name="connsiteX5" fmla="*/ 1152942 w 8098950"/>
              <a:gd name="connsiteY5" fmla="*/ 2458996 h 2467584"/>
              <a:gd name="connsiteX6" fmla="*/ 49356 w 8098950"/>
              <a:gd name="connsiteY6" fmla="*/ 1765314 h 2467584"/>
              <a:gd name="connsiteX0" fmla="*/ 78265 w 8127859"/>
              <a:gd name="connsiteY0" fmla="*/ 1765314 h 2467584"/>
              <a:gd name="connsiteX1" fmla="*/ 467148 w 8127859"/>
              <a:gd name="connsiteY1" fmla="*/ 335907 h 2467584"/>
              <a:gd name="connsiteX2" fmla="*/ 2621769 w 8127859"/>
              <a:gd name="connsiteY2" fmla="*/ 62638 h 2467584"/>
              <a:gd name="connsiteX3" fmla="*/ 7288361 w 8127859"/>
              <a:gd name="connsiteY3" fmla="*/ 199272 h 2467584"/>
              <a:gd name="connsiteX4" fmla="*/ 7540610 w 8127859"/>
              <a:gd name="connsiteY4" fmla="*/ 2017562 h 2467584"/>
              <a:gd name="connsiteX5" fmla="*/ 1581245 w 8127859"/>
              <a:gd name="connsiteY5" fmla="*/ 2458996 h 2467584"/>
              <a:gd name="connsiteX6" fmla="*/ 78265 w 8127859"/>
              <a:gd name="connsiteY6" fmla="*/ 1765314 h 2467584"/>
              <a:gd name="connsiteX0" fmla="*/ 78265 w 7927017"/>
              <a:gd name="connsiteY0" fmla="*/ 1782019 h 2555426"/>
              <a:gd name="connsiteX1" fmla="*/ 467148 w 7927017"/>
              <a:gd name="connsiteY1" fmla="*/ 352612 h 2555426"/>
              <a:gd name="connsiteX2" fmla="*/ 2621769 w 7927017"/>
              <a:gd name="connsiteY2" fmla="*/ 79343 h 2555426"/>
              <a:gd name="connsiteX3" fmla="*/ 7288361 w 7927017"/>
              <a:gd name="connsiteY3" fmla="*/ 215977 h 2555426"/>
              <a:gd name="connsiteX4" fmla="*/ 7225300 w 7927017"/>
              <a:gd name="connsiteY4" fmla="*/ 2286516 h 2555426"/>
              <a:gd name="connsiteX5" fmla="*/ 1581245 w 7927017"/>
              <a:gd name="connsiteY5" fmla="*/ 2475701 h 2555426"/>
              <a:gd name="connsiteX6" fmla="*/ 78265 w 7927017"/>
              <a:gd name="connsiteY6" fmla="*/ 1782019 h 2555426"/>
              <a:gd name="connsiteX0" fmla="*/ 78265 w 7658399"/>
              <a:gd name="connsiteY0" fmla="*/ 1782019 h 2555426"/>
              <a:gd name="connsiteX1" fmla="*/ 467148 w 7658399"/>
              <a:gd name="connsiteY1" fmla="*/ 352612 h 2555426"/>
              <a:gd name="connsiteX2" fmla="*/ 2621769 w 7658399"/>
              <a:gd name="connsiteY2" fmla="*/ 79343 h 2555426"/>
              <a:gd name="connsiteX3" fmla="*/ 7288361 w 7658399"/>
              <a:gd name="connsiteY3" fmla="*/ 215977 h 2555426"/>
              <a:gd name="connsiteX4" fmla="*/ 7225300 w 7658399"/>
              <a:gd name="connsiteY4" fmla="*/ 2286516 h 2555426"/>
              <a:gd name="connsiteX5" fmla="*/ 1581245 w 7658399"/>
              <a:gd name="connsiteY5" fmla="*/ 2475701 h 2555426"/>
              <a:gd name="connsiteX6" fmla="*/ 78265 w 7658399"/>
              <a:gd name="connsiteY6" fmla="*/ 1782019 h 2555426"/>
              <a:gd name="connsiteX0" fmla="*/ 78265 w 7384537"/>
              <a:gd name="connsiteY0" fmla="*/ 1823511 h 2596918"/>
              <a:gd name="connsiteX1" fmla="*/ 467148 w 7384537"/>
              <a:gd name="connsiteY1" fmla="*/ 394104 h 2596918"/>
              <a:gd name="connsiteX2" fmla="*/ 2621769 w 7384537"/>
              <a:gd name="connsiteY2" fmla="*/ 120835 h 2596918"/>
              <a:gd name="connsiteX3" fmla="*/ 6804885 w 7384537"/>
              <a:gd name="connsiteY3" fmla="*/ 194407 h 2596918"/>
              <a:gd name="connsiteX4" fmla="*/ 7225300 w 7384537"/>
              <a:gd name="connsiteY4" fmla="*/ 2328008 h 2596918"/>
              <a:gd name="connsiteX5" fmla="*/ 1581245 w 7384537"/>
              <a:gd name="connsiteY5" fmla="*/ 2517193 h 2596918"/>
              <a:gd name="connsiteX6" fmla="*/ 78265 w 7384537"/>
              <a:gd name="connsiteY6" fmla="*/ 1823511 h 2596918"/>
              <a:gd name="connsiteX0" fmla="*/ 78265 w 7524967"/>
              <a:gd name="connsiteY0" fmla="*/ 1823511 h 2596918"/>
              <a:gd name="connsiteX1" fmla="*/ 467148 w 7524967"/>
              <a:gd name="connsiteY1" fmla="*/ 394104 h 2596918"/>
              <a:gd name="connsiteX2" fmla="*/ 2621769 w 7524967"/>
              <a:gd name="connsiteY2" fmla="*/ 120835 h 2596918"/>
              <a:gd name="connsiteX3" fmla="*/ 6804885 w 7524967"/>
              <a:gd name="connsiteY3" fmla="*/ 194407 h 2596918"/>
              <a:gd name="connsiteX4" fmla="*/ 7225300 w 7524967"/>
              <a:gd name="connsiteY4" fmla="*/ 2328008 h 2596918"/>
              <a:gd name="connsiteX5" fmla="*/ 1581245 w 7524967"/>
              <a:gd name="connsiteY5" fmla="*/ 2517193 h 2596918"/>
              <a:gd name="connsiteX6" fmla="*/ 78265 w 7524967"/>
              <a:gd name="connsiteY6" fmla="*/ 1823511 h 2596918"/>
              <a:gd name="connsiteX0" fmla="*/ 78265 w 7265028"/>
              <a:gd name="connsiteY0" fmla="*/ 1834858 h 2702657"/>
              <a:gd name="connsiteX1" fmla="*/ 467148 w 7265028"/>
              <a:gd name="connsiteY1" fmla="*/ 405451 h 2702657"/>
              <a:gd name="connsiteX2" fmla="*/ 2621769 w 7265028"/>
              <a:gd name="connsiteY2" fmla="*/ 132182 h 2702657"/>
              <a:gd name="connsiteX3" fmla="*/ 6804885 w 7265028"/>
              <a:gd name="connsiteY3" fmla="*/ 205754 h 2702657"/>
              <a:gd name="connsiteX4" fmla="*/ 6804886 w 7265028"/>
              <a:gd name="connsiteY4" fmla="*/ 2497010 h 2702657"/>
              <a:gd name="connsiteX5" fmla="*/ 1581245 w 7265028"/>
              <a:gd name="connsiteY5" fmla="*/ 2528540 h 2702657"/>
              <a:gd name="connsiteX6" fmla="*/ 78265 w 7265028"/>
              <a:gd name="connsiteY6" fmla="*/ 1834858 h 2702657"/>
              <a:gd name="connsiteX0" fmla="*/ 78265 w 7115941"/>
              <a:gd name="connsiteY0" fmla="*/ 1841689 h 2777874"/>
              <a:gd name="connsiteX1" fmla="*/ 467148 w 7115941"/>
              <a:gd name="connsiteY1" fmla="*/ 412282 h 2777874"/>
              <a:gd name="connsiteX2" fmla="*/ 2621769 w 7115941"/>
              <a:gd name="connsiteY2" fmla="*/ 139013 h 2777874"/>
              <a:gd name="connsiteX3" fmla="*/ 6804885 w 7115941"/>
              <a:gd name="connsiteY3" fmla="*/ 212585 h 2777874"/>
              <a:gd name="connsiteX4" fmla="*/ 6458044 w 7115941"/>
              <a:gd name="connsiteY4" fmla="*/ 2598434 h 2777874"/>
              <a:gd name="connsiteX5" fmla="*/ 1581245 w 7115941"/>
              <a:gd name="connsiteY5" fmla="*/ 2535371 h 2777874"/>
              <a:gd name="connsiteX6" fmla="*/ 78265 w 7115941"/>
              <a:gd name="connsiteY6" fmla="*/ 1841689 h 2777874"/>
              <a:gd name="connsiteX0" fmla="*/ 39963 w 7077639"/>
              <a:gd name="connsiteY0" fmla="*/ 1841689 h 2777874"/>
              <a:gd name="connsiteX1" fmla="*/ 428846 w 7077639"/>
              <a:gd name="connsiteY1" fmla="*/ 412282 h 2777874"/>
              <a:gd name="connsiteX2" fmla="*/ 2583467 w 7077639"/>
              <a:gd name="connsiteY2" fmla="*/ 139013 h 2777874"/>
              <a:gd name="connsiteX3" fmla="*/ 6766583 w 7077639"/>
              <a:gd name="connsiteY3" fmla="*/ 212585 h 2777874"/>
              <a:gd name="connsiteX4" fmla="*/ 6419742 w 7077639"/>
              <a:gd name="connsiteY4" fmla="*/ 2598434 h 2777874"/>
              <a:gd name="connsiteX5" fmla="*/ 1542943 w 7077639"/>
              <a:gd name="connsiteY5" fmla="*/ 2535371 h 2777874"/>
              <a:gd name="connsiteX6" fmla="*/ 39963 w 7077639"/>
              <a:gd name="connsiteY6" fmla="*/ 1841689 h 2777874"/>
              <a:gd name="connsiteX0" fmla="*/ 73218 w 7110894"/>
              <a:gd name="connsiteY0" fmla="*/ 1842684 h 2778869"/>
              <a:gd name="connsiteX1" fmla="*/ 251894 w 7110894"/>
              <a:gd name="connsiteY1" fmla="*/ 434298 h 2778869"/>
              <a:gd name="connsiteX2" fmla="*/ 2616722 w 7110894"/>
              <a:gd name="connsiteY2" fmla="*/ 140008 h 2778869"/>
              <a:gd name="connsiteX3" fmla="*/ 6799838 w 7110894"/>
              <a:gd name="connsiteY3" fmla="*/ 213580 h 2778869"/>
              <a:gd name="connsiteX4" fmla="*/ 6452997 w 7110894"/>
              <a:gd name="connsiteY4" fmla="*/ 2599429 h 2778869"/>
              <a:gd name="connsiteX5" fmla="*/ 1576198 w 7110894"/>
              <a:gd name="connsiteY5" fmla="*/ 2536366 h 2778869"/>
              <a:gd name="connsiteX6" fmla="*/ 73218 w 7110894"/>
              <a:gd name="connsiteY6" fmla="*/ 1842684 h 2778869"/>
              <a:gd name="connsiteX0" fmla="*/ 308865 w 7041741"/>
              <a:gd name="connsiteY0" fmla="*/ 2294629 h 2761984"/>
              <a:gd name="connsiteX1" fmla="*/ 182741 w 7041741"/>
              <a:gd name="connsiteY1" fmla="*/ 434298 h 2761984"/>
              <a:gd name="connsiteX2" fmla="*/ 2547569 w 7041741"/>
              <a:gd name="connsiteY2" fmla="*/ 140008 h 2761984"/>
              <a:gd name="connsiteX3" fmla="*/ 6730685 w 7041741"/>
              <a:gd name="connsiteY3" fmla="*/ 213580 h 2761984"/>
              <a:gd name="connsiteX4" fmla="*/ 6383844 w 7041741"/>
              <a:gd name="connsiteY4" fmla="*/ 2599429 h 2761984"/>
              <a:gd name="connsiteX5" fmla="*/ 1507045 w 7041741"/>
              <a:gd name="connsiteY5" fmla="*/ 2536366 h 2761984"/>
              <a:gd name="connsiteX6" fmla="*/ 308865 w 7041741"/>
              <a:gd name="connsiteY6" fmla="*/ 2294629 h 2761984"/>
              <a:gd name="connsiteX0" fmla="*/ 361095 w 7093971"/>
              <a:gd name="connsiteY0" fmla="*/ 2294629 h 2767211"/>
              <a:gd name="connsiteX1" fmla="*/ 234971 w 7093971"/>
              <a:gd name="connsiteY1" fmla="*/ 434298 h 2767211"/>
              <a:gd name="connsiteX2" fmla="*/ 2599799 w 7093971"/>
              <a:gd name="connsiteY2" fmla="*/ 140008 h 2767211"/>
              <a:gd name="connsiteX3" fmla="*/ 6782915 w 7093971"/>
              <a:gd name="connsiteY3" fmla="*/ 213580 h 2767211"/>
              <a:gd name="connsiteX4" fmla="*/ 6436074 w 7093971"/>
              <a:gd name="connsiteY4" fmla="*/ 2599429 h 2767211"/>
              <a:gd name="connsiteX5" fmla="*/ 2673371 w 7093971"/>
              <a:gd name="connsiteY5" fmla="*/ 2557387 h 2767211"/>
              <a:gd name="connsiteX6" fmla="*/ 361095 w 7093971"/>
              <a:gd name="connsiteY6" fmla="*/ 2294629 h 2767211"/>
              <a:gd name="connsiteX0" fmla="*/ 355533 w 7098919"/>
              <a:gd name="connsiteY0" fmla="*/ 2483816 h 2760482"/>
              <a:gd name="connsiteX1" fmla="*/ 239919 w 7098919"/>
              <a:gd name="connsiteY1" fmla="*/ 434298 h 2760482"/>
              <a:gd name="connsiteX2" fmla="*/ 2604747 w 7098919"/>
              <a:gd name="connsiteY2" fmla="*/ 140008 h 2760482"/>
              <a:gd name="connsiteX3" fmla="*/ 6787863 w 7098919"/>
              <a:gd name="connsiteY3" fmla="*/ 213580 h 2760482"/>
              <a:gd name="connsiteX4" fmla="*/ 6441022 w 7098919"/>
              <a:gd name="connsiteY4" fmla="*/ 2599429 h 2760482"/>
              <a:gd name="connsiteX5" fmla="*/ 2678319 w 7098919"/>
              <a:gd name="connsiteY5" fmla="*/ 2557387 h 2760482"/>
              <a:gd name="connsiteX6" fmla="*/ 355533 w 7098919"/>
              <a:gd name="connsiteY6" fmla="*/ 2483816 h 2760482"/>
              <a:gd name="connsiteX0" fmla="*/ 357800 w 7101186"/>
              <a:gd name="connsiteY0" fmla="*/ 2483816 h 2790070"/>
              <a:gd name="connsiteX1" fmla="*/ 242186 w 7101186"/>
              <a:gd name="connsiteY1" fmla="*/ 434298 h 2790070"/>
              <a:gd name="connsiteX2" fmla="*/ 2607014 w 7101186"/>
              <a:gd name="connsiteY2" fmla="*/ 140008 h 2790070"/>
              <a:gd name="connsiteX3" fmla="*/ 6790130 w 7101186"/>
              <a:gd name="connsiteY3" fmla="*/ 213580 h 2790070"/>
              <a:gd name="connsiteX4" fmla="*/ 6443289 w 7101186"/>
              <a:gd name="connsiteY4" fmla="*/ 2599429 h 2790070"/>
              <a:gd name="connsiteX5" fmla="*/ 2722628 w 7101186"/>
              <a:gd name="connsiteY5" fmla="*/ 2662491 h 2790070"/>
              <a:gd name="connsiteX6" fmla="*/ 357800 w 7101186"/>
              <a:gd name="connsiteY6" fmla="*/ 2483816 h 2790070"/>
              <a:gd name="connsiteX0" fmla="*/ 354177 w 7101451"/>
              <a:gd name="connsiteY0" fmla="*/ 2361194 h 2667448"/>
              <a:gd name="connsiteX1" fmla="*/ 238563 w 7101451"/>
              <a:gd name="connsiteY1" fmla="*/ 311676 h 2667448"/>
              <a:gd name="connsiteX2" fmla="*/ 2550839 w 7101451"/>
              <a:gd name="connsiteY2" fmla="*/ 479841 h 2667448"/>
              <a:gd name="connsiteX3" fmla="*/ 6786507 w 7101451"/>
              <a:gd name="connsiteY3" fmla="*/ 90958 h 2667448"/>
              <a:gd name="connsiteX4" fmla="*/ 6439666 w 7101451"/>
              <a:gd name="connsiteY4" fmla="*/ 2476807 h 2667448"/>
              <a:gd name="connsiteX5" fmla="*/ 2719005 w 7101451"/>
              <a:gd name="connsiteY5" fmla="*/ 2539869 h 2667448"/>
              <a:gd name="connsiteX6" fmla="*/ 354177 w 7101451"/>
              <a:gd name="connsiteY6" fmla="*/ 2361194 h 2667448"/>
              <a:gd name="connsiteX0" fmla="*/ 354177 w 7035039"/>
              <a:gd name="connsiteY0" fmla="*/ 2159754 h 2466008"/>
              <a:gd name="connsiteX1" fmla="*/ 238563 w 7035039"/>
              <a:gd name="connsiteY1" fmla="*/ 110236 h 2466008"/>
              <a:gd name="connsiteX2" fmla="*/ 2550839 w 7035039"/>
              <a:gd name="connsiteY2" fmla="*/ 278401 h 2466008"/>
              <a:gd name="connsiteX3" fmla="*/ 6691914 w 7035039"/>
              <a:gd name="connsiteY3" fmla="*/ 288911 h 2466008"/>
              <a:gd name="connsiteX4" fmla="*/ 6439666 w 7035039"/>
              <a:gd name="connsiteY4" fmla="*/ 2275367 h 2466008"/>
              <a:gd name="connsiteX5" fmla="*/ 2719005 w 7035039"/>
              <a:gd name="connsiteY5" fmla="*/ 2338429 h 2466008"/>
              <a:gd name="connsiteX6" fmla="*/ 354177 w 7035039"/>
              <a:gd name="connsiteY6" fmla="*/ 2159754 h 2466008"/>
              <a:gd name="connsiteX0" fmla="*/ 354177 w 7035039"/>
              <a:gd name="connsiteY0" fmla="*/ 2032980 h 2339234"/>
              <a:gd name="connsiteX1" fmla="*/ 238563 w 7035039"/>
              <a:gd name="connsiteY1" fmla="*/ 445918 h 2339234"/>
              <a:gd name="connsiteX2" fmla="*/ 2550839 w 7035039"/>
              <a:gd name="connsiteY2" fmla="*/ 151627 h 2339234"/>
              <a:gd name="connsiteX3" fmla="*/ 6691914 w 7035039"/>
              <a:gd name="connsiteY3" fmla="*/ 162137 h 2339234"/>
              <a:gd name="connsiteX4" fmla="*/ 6439666 w 7035039"/>
              <a:gd name="connsiteY4" fmla="*/ 2148593 h 2339234"/>
              <a:gd name="connsiteX5" fmla="*/ 2719005 w 7035039"/>
              <a:gd name="connsiteY5" fmla="*/ 2211655 h 2339234"/>
              <a:gd name="connsiteX6" fmla="*/ 354177 w 7035039"/>
              <a:gd name="connsiteY6" fmla="*/ 2032980 h 2339234"/>
              <a:gd name="connsiteX0" fmla="*/ 354177 w 7051946"/>
              <a:gd name="connsiteY0" fmla="*/ 2036072 h 2373083"/>
              <a:gd name="connsiteX1" fmla="*/ 238563 w 7051946"/>
              <a:gd name="connsiteY1" fmla="*/ 449010 h 2373083"/>
              <a:gd name="connsiteX2" fmla="*/ 2550839 w 7051946"/>
              <a:gd name="connsiteY2" fmla="*/ 154719 h 2373083"/>
              <a:gd name="connsiteX3" fmla="*/ 6691914 w 7051946"/>
              <a:gd name="connsiteY3" fmla="*/ 165229 h 2373083"/>
              <a:gd name="connsiteX4" fmla="*/ 6481708 w 7051946"/>
              <a:gd name="connsiteY4" fmla="*/ 2193727 h 2373083"/>
              <a:gd name="connsiteX5" fmla="*/ 2719005 w 7051946"/>
              <a:gd name="connsiteY5" fmla="*/ 2214747 h 2373083"/>
              <a:gd name="connsiteX6" fmla="*/ 354177 w 7051946"/>
              <a:gd name="connsiteY6" fmla="*/ 2036072 h 2373083"/>
              <a:gd name="connsiteX0" fmla="*/ 354177 w 7024623"/>
              <a:gd name="connsiteY0" fmla="*/ 1888157 h 2225168"/>
              <a:gd name="connsiteX1" fmla="*/ 238563 w 7024623"/>
              <a:gd name="connsiteY1" fmla="*/ 301095 h 2225168"/>
              <a:gd name="connsiteX2" fmla="*/ 2550839 w 7024623"/>
              <a:gd name="connsiteY2" fmla="*/ 6804 h 2225168"/>
              <a:gd name="connsiteX3" fmla="*/ 6649872 w 7024623"/>
              <a:gd name="connsiteY3" fmla="*/ 280072 h 2225168"/>
              <a:gd name="connsiteX4" fmla="*/ 6481708 w 7024623"/>
              <a:gd name="connsiteY4" fmla="*/ 2045812 h 2225168"/>
              <a:gd name="connsiteX5" fmla="*/ 2719005 w 7024623"/>
              <a:gd name="connsiteY5" fmla="*/ 2066832 h 2225168"/>
              <a:gd name="connsiteX6" fmla="*/ 354177 w 7024623"/>
              <a:gd name="connsiteY6" fmla="*/ 1888157 h 222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4623" h="2225168">
                <a:moveTo>
                  <a:pt x="354177" y="1888157"/>
                </a:moveTo>
                <a:cubicBezTo>
                  <a:pt x="-59230" y="1593867"/>
                  <a:pt x="-127547" y="614654"/>
                  <a:pt x="238563" y="301095"/>
                </a:cubicBezTo>
                <a:cubicBezTo>
                  <a:pt x="604673" y="-12464"/>
                  <a:pt x="1482288" y="10308"/>
                  <a:pt x="2550839" y="6804"/>
                </a:cubicBezTo>
                <a:cubicBezTo>
                  <a:pt x="3619390" y="3300"/>
                  <a:pt x="5994727" y="-59763"/>
                  <a:pt x="6649872" y="280072"/>
                </a:cubicBezTo>
                <a:cubicBezTo>
                  <a:pt x="7305017" y="619907"/>
                  <a:pt x="7005474" y="1921440"/>
                  <a:pt x="6481708" y="2045812"/>
                </a:cubicBezTo>
                <a:cubicBezTo>
                  <a:pt x="5463956" y="2422433"/>
                  <a:pt x="3740260" y="2093108"/>
                  <a:pt x="2719005" y="2066832"/>
                </a:cubicBezTo>
                <a:cubicBezTo>
                  <a:pt x="1697750" y="2040556"/>
                  <a:pt x="767584" y="2182447"/>
                  <a:pt x="354177" y="1888157"/>
                </a:cubicBezTo>
                <a:close/>
              </a:path>
            </a:pathLst>
          </a:custGeom>
          <a:solidFill>
            <a:srgbClr val="CD4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7" name="รูปแบบอิสระ: รูปร่าง 26">
            <a:extLst>
              <a:ext uri="{FF2B5EF4-FFF2-40B4-BE49-F238E27FC236}">
                <a16:creationId xmlns:a16="http://schemas.microsoft.com/office/drawing/2014/main" id="{FC6706A9-D61E-4AD1-8D26-1F8FE60C73A8}"/>
              </a:ext>
            </a:extLst>
          </p:cNvPr>
          <p:cNvSpPr/>
          <p:nvPr/>
        </p:nvSpPr>
        <p:spPr>
          <a:xfrm>
            <a:off x="1955725" y="1439598"/>
            <a:ext cx="7024623" cy="3422666"/>
          </a:xfrm>
          <a:custGeom>
            <a:avLst/>
            <a:gdLst>
              <a:gd name="connsiteX0" fmla="*/ 314085 w 9396733"/>
              <a:gd name="connsiteY0" fmla="*/ 1417749 h 2420573"/>
              <a:gd name="connsiteX1" fmla="*/ 240513 w 9396733"/>
              <a:gd name="connsiteY1" fmla="*/ 440287 h 2420573"/>
              <a:gd name="connsiteX2" fmla="*/ 2552789 w 9396733"/>
              <a:gd name="connsiteY2" fmla="*/ 167018 h 2420573"/>
              <a:gd name="connsiteX3" fmla="*/ 8491133 w 9396733"/>
              <a:gd name="connsiteY3" fmla="*/ 135487 h 2420573"/>
              <a:gd name="connsiteX4" fmla="*/ 8743382 w 9396733"/>
              <a:gd name="connsiteY4" fmla="*/ 1953777 h 2420573"/>
              <a:gd name="connsiteX5" fmla="*/ 2384623 w 9396733"/>
              <a:gd name="connsiteY5" fmla="*/ 2395211 h 2420573"/>
              <a:gd name="connsiteX6" fmla="*/ 314085 w 9396733"/>
              <a:gd name="connsiteY6" fmla="*/ 1417749 h 2420573"/>
              <a:gd name="connsiteX0" fmla="*/ 8957 w 9091605"/>
              <a:gd name="connsiteY0" fmla="*/ 1411600 h 2414424"/>
              <a:gd name="connsiteX1" fmla="*/ 1364792 w 9091605"/>
              <a:gd name="connsiteY1" fmla="*/ 265973 h 2414424"/>
              <a:gd name="connsiteX2" fmla="*/ 2247661 w 9091605"/>
              <a:gd name="connsiteY2" fmla="*/ 160869 h 2414424"/>
              <a:gd name="connsiteX3" fmla="*/ 8186005 w 9091605"/>
              <a:gd name="connsiteY3" fmla="*/ 129338 h 2414424"/>
              <a:gd name="connsiteX4" fmla="*/ 8438254 w 9091605"/>
              <a:gd name="connsiteY4" fmla="*/ 1947628 h 2414424"/>
              <a:gd name="connsiteX5" fmla="*/ 2079495 w 9091605"/>
              <a:gd name="connsiteY5" fmla="*/ 2389062 h 2414424"/>
              <a:gd name="connsiteX6" fmla="*/ 8957 w 9091605"/>
              <a:gd name="connsiteY6" fmla="*/ 1411600 h 2414424"/>
              <a:gd name="connsiteX0" fmla="*/ 39156 w 8007707"/>
              <a:gd name="connsiteY0" fmla="*/ 1642828 h 2400376"/>
              <a:gd name="connsiteX1" fmla="*/ 280894 w 8007707"/>
              <a:gd name="connsiteY1" fmla="*/ 265973 h 2400376"/>
              <a:gd name="connsiteX2" fmla="*/ 1163763 w 8007707"/>
              <a:gd name="connsiteY2" fmla="*/ 160869 h 2400376"/>
              <a:gd name="connsiteX3" fmla="*/ 7102107 w 8007707"/>
              <a:gd name="connsiteY3" fmla="*/ 129338 h 2400376"/>
              <a:gd name="connsiteX4" fmla="*/ 7354356 w 8007707"/>
              <a:gd name="connsiteY4" fmla="*/ 1947628 h 2400376"/>
              <a:gd name="connsiteX5" fmla="*/ 995597 w 8007707"/>
              <a:gd name="connsiteY5" fmla="*/ 2389062 h 2400376"/>
              <a:gd name="connsiteX6" fmla="*/ 39156 w 8007707"/>
              <a:gd name="connsiteY6" fmla="*/ 1642828 h 2400376"/>
              <a:gd name="connsiteX0" fmla="*/ 80427 w 7983917"/>
              <a:gd name="connsiteY0" fmla="*/ 1642828 h 2400376"/>
              <a:gd name="connsiteX1" fmla="*/ 322165 w 7983917"/>
              <a:gd name="connsiteY1" fmla="*/ 265973 h 2400376"/>
              <a:gd name="connsiteX2" fmla="*/ 2455765 w 7983917"/>
              <a:gd name="connsiteY2" fmla="*/ 160869 h 2400376"/>
              <a:gd name="connsiteX3" fmla="*/ 7143378 w 7983917"/>
              <a:gd name="connsiteY3" fmla="*/ 129338 h 2400376"/>
              <a:gd name="connsiteX4" fmla="*/ 7395627 w 7983917"/>
              <a:gd name="connsiteY4" fmla="*/ 1947628 h 2400376"/>
              <a:gd name="connsiteX5" fmla="*/ 1036868 w 7983917"/>
              <a:gd name="connsiteY5" fmla="*/ 2389062 h 2400376"/>
              <a:gd name="connsiteX6" fmla="*/ 80427 w 7983917"/>
              <a:gd name="connsiteY6" fmla="*/ 1642828 h 2400376"/>
              <a:gd name="connsiteX0" fmla="*/ 81413 w 7983862"/>
              <a:gd name="connsiteY0" fmla="*/ 1712762 h 2470310"/>
              <a:gd name="connsiteX1" fmla="*/ 323151 w 7983862"/>
              <a:gd name="connsiteY1" fmla="*/ 335907 h 2470310"/>
              <a:gd name="connsiteX2" fmla="*/ 2477772 w 7983862"/>
              <a:gd name="connsiteY2" fmla="*/ 62638 h 2470310"/>
              <a:gd name="connsiteX3" fmla="*/ 7144364 w 7983862"/>
              <a:gd name="connsiteY3" fmla="*/ 199272 h 2470310"/>
              <a:gd name="connsiteX4" fmla="*/ 7396613 w 7983862"/>
              <a:gd name="connsiteY4" fmla="*/ 2017562 h 2470310"/>
              <a:gd name="connsiteX5" fmla="*/ 1037854 w 7983862"/>
              <a:gd name="connsiteY5" fmla="*/ 2458996 h 2470310"/>
              <a:gd name="connsiteX6" fmla="*/ 81413 w 7983862"/>
              <a:gd name="connsiteY6" fmla="*/ 1712762 h 2470310"/>
              <a:gd name="connsiteX0" fmla="*/ 49356 w 8098950"/>
              <a:gd name="connsiteY0" fmla="*/ 1765314 h 2467584"/>
              <a:gd name="connsiteX1" fmla="*/ 438239 w 8098950"/>
              <a:gd name="connsiteY1" fmla="*/ 335907 h 2467584"/>
              <a:gd name="connsiteX2" fmla="*/ 2592860 w 8098950"/>
              <a:gd name="connsiteY2" fmla="*/ 62638 h 2467584"/>
              <a:gd name="connsiteX3" fmla="*/ 7259452 w 8098950"/>
              <a:gd name="connsiteY3" fmla="*/ 199272 h 2467584"/>
              <a:gd name="connsiteX4" fmla="*/ 7511701 w 8098950"/>
              <a:gd name="connsiteY4" fmla="*/ 2017562 h 2467584"/>
              <a:gd name="connsiteX5" fmla="*/ 1152942 w 8098950"/>
              <a:gd name="connsiteY5" fmla="*/ 2458996 h 2467584"/>
              <a:gd name="connsiteX6" fmla="*/ 49356 w 8098950"/>
              <a:gd name="connsiteY6" fmla="*/ 1765314 h 2467584"/>
              <a:gd name="connsiteX0" fmla="*/ 78265 w 8127859"/>
              <a:gd name="connsiteY0" fmla="*/ 1765314 h 2467584"/>
              <a:gd name="connsiteX1" fmla="*/ 467148 w 8127859"/>
              <a:gd name="connsiteY1" fmla="*/ 335907 h 2467584"/>
              <a:gd name="connsiteX2" fmla="*/ 2621769 w 8127859"/>
              <a:gd name="connsiteY2" fmla="*/ 62638 h 2467584"/>
              <a:gd name="connsiteX3" fmla="*/ 7288361 w 8127859"/>
              <a:gd name="connsiteY3" fmla="*/ 199272 h 2467584"/>
              <a:gd name="connsiteX4" fmla="*/ 7540610 w 8127859"/>
              <a:gd name="connsiteY4" fmla="*/ 2017562 h 2467584"/>
              <a:gd name="connsiteX5" fmla="*/ 1581245 w 8127859"/>
              <a:gd name="connsiteY5" fmla="*/ 2458996 h 2467584"/>
              <a:gd name="connsiteX6" fmla="*/ 78265 w 8127859"/>
              <a:gd name="connsiteY6" fmla="*/ 1765314 h 2467584"/>
              <a:gd name="connsiteX0" fmla="*/ 78265 w 7927017"/>
              <a:gd name="connsiteY0" fmla="*/ 1782019 h 2555426"/>
              <a:gd name="connsiteX1" fmla="*/ 467148 w 7927017"/>
              <a:gd name="connsiteY1" fmla="*/ 352612 h 2555426"/>
              <a:gd name="connsiteX2" fmla="*/ 2621769 w 7927017"/>
              <a:gd name="connsiteY2" fmla="*/ 79343 h 2555426"/>
              <a:gd name="connsiteX3" fmla="*/ 7288361 w 7927017"/>
              <a:gd name="connsiteY3" fmla="*/ 215977 h 2555426"/>
              <a:gd name="connsiteX4" fmla="*/ 7225300 w 7927017"/>
              <a:gd name="connsiteY4" fmla="*/ 2286516 h 2555426"/>
              <a:gd name="connsiteX5" fmla="*/ 1581245 w 7927017"/>
              <a:gd name="connsiteY5" fmla="*/ 2475701 h 2555426"/>
              <a:gd name="connsiteX6" fmla="*/ 78265 w 7927017"/>
              <a:gd name="connsiteY6" fmla="*/ 1782019 h 2555426"/>
              <a:gd name="connsiteX0" fmla="*/ 78265 w 7658399"/>
              <a:gd name="connsiteY0" fmla="*/ 1782019 h 2555426"/>
              <a:gd name="connsiteX1" fmla="*/ 467148 w 7658399"/>
              <a:gd name="connsiteY1" fmla="*/ 352612 h 2555426"/>
              <a:gd name="connsiteX2" fmla="*/ 2621769 w 7658399"/>
              <a:gd name="connsiteY2" fmla="*/ 79343 h 2555426"/>
              <a:gd name="connsiteX3" fmla="*/ 7288361 w 7658399"/>
              <a:gd name="connsiteY3" fmla="*/ 215977 h 2555426"/>
              <a:gd name="connsiteX4" fmla="*/ 7225300 w 7658399"/>
              <a:gd name="connsiteY4" fmla="*/ 2286516 h 2555426"/>
              <a:gd name="connsiteX5" fmla="*/ 1581245 w 7658399"/>
              <a:gd name="connsiteY5" fmla="*/ 2475701 h 2555426"/>
              <a:gd name="connsiteX6" fmla="*/ 78265 w 7658399"/>
              <a:gd name="connsiteY6" fmla="*/ 1782019 h 2555426"/>
              <a:gd name="connsiteX0" fmla="*/ 78265 w 7384537"/>
              <a:gd name="connsiteY0" fmla="*/ 1823511 h 2596918"/>
              <a:gd name="connsiteX1" fmla="*/ 467148 w 7384537"/>
              <a:gd name="connsiteY1" fmla="*/ 394104 h 2596918"/>
              <a:gd name="connsiteX2" fmla="*/ 2621769 w 7384537"/>
              <a:gd name="connsiteY2" fmla="*/ 120835 h 2596918"/>
              <a:gd name="connsiteX3" fmla="*/ 6804885 w 7384537"/>
              <a:gd name="connsiteY3" fmla="*/ 194407 h 2596918"/>
              <a:gd name="connsiteX4" fmla="*/ 7225300 w 7384537"/>
              <a:gd name="connsiteY4" fmla="*/ 2328008 h 2596918"/>
              <a:gd name="connsiteX5" fmla="*/ 1581245 w 7384537"/>
              <a:gd name="connsiteY5" fmla="*/ 2517193 h 2596918"/>
              <a:gd name="connsiteX6" fmla="*/ 78265 w 7384537"/>
              <a:gd name="connsiteY6" fmla="*/ 1823511 h 2596918"/>
              <a:gd name="connsiteX0" fmla="*/ 78265 w 7524967"/>
              <a:gd name="connsiteY0" fmla="*/ 1823511 h 2596918"/>
              <a:gd name="connsiteX1" fmla="*/ 467148 w 7524967"/>
              <a:gd name="connsiteY1" fmla="*/ 394104 h 2596918"/>
              <a:gd name="connsiteX2" fmla="*/ 2621769 w 7524967"/>
              <a:gd name="connsiteY2" fmla="*/ 120835 h 2596918"/>
              <a:gd name="connsiteX3" fmla="*/ 6804885 w 7524967"/>
              <a:gd name="connsiteY3" fmla="*/ 194407 h 2596918"/>
              <a:gd name="connsiteX4" fmla="*/ 7225300 w 7524967"/>
              <a:gd name="connsiteY4" fmla="*/ 2328008 h 2596918"/>
              <a:gd name="connsiteX5" fmla="*/ 1581245 w 7524967"/>
              <a:gd name="connsiteY5" fmla="*/ 2517193 h 2596918"/>
              <a:gd name="connsiteX6" fmla="*/ 78265 w 7524967"/>
              <a:gd name="connsiteY6" fmla="*/ 1823511 h 2596918"/>
              <a:gd name="connsiteX0" fmla="*/ 78265 w 7265028"/>
              <a:gd name="connsiteY0" fmla="*/ 1834858 h 2702657"/>
              <a:gd name="connsiteX1" fmla="*/ 467148 w 7265028"/>
              <a:gd name="connsiteY1" fmla="*/ 405451 h 2702657"/>
              <a:gd name="connsiteX2" fmla="*/ 2621769 w 7265028"/>
              <a:gd name="connsiteY2" fmla="*/ 132182 h 2702657"/>
              <a:gd name="connsiteX3" fmla="*/ 6804885 w 7265028"/>
              <a:gd name="connsiteY3" fmla="*/ 205754 h 2702657"/>
              <a:gd name="connsiteX4" fmla="*/ 6804886 w 7265028"/>
              <a:gd name="connsiteY4" fmla="*/ 2497010 h 2702657"/>
              <a:gd name="connsiteX5" fmla="*/ 1581245 w 7265028"/>
              <a:gd name="connsiteY5" fmla="*/ 2528540 h 2702657"/>
              <a:gd name="connsiteX6" fmla="*/ 78265 w 7265028"/>
              <a:gd name="connsiteY6" fmla="*/ 1834858 h 2702657"/>
              <a:gd name="connsiteX0" fmla="*/ 78265 w 7115941"/>
              <a:gd name="connsiteY0" fmla="*/ 1841689 h 2777874"/>
              <a:gd name="connsiteX1" fmla="*/ 467148 w 7115941"/>
              <a:gd name="connsiteY1" fmla="*/ 412282 h 2777874"/>
              <a:gd name="connsiteX2" fmla="*/ 2621769 w 7115941"/>
              <a:gd name="connsiteY2" fmla="*/ 139013 h 2777874"/>
              <a:gd name="connsiteX3" fmla="*/ 6804885 w 7115941"/>
              <a:gd name="connsiteY3" fmla="*/ 212585 h 2777874"/>
              <a:gd name="connsiteX4" fmla="*/ 6458044 w 7115941"/>
              <a:gd name="connsiteY4" fmla="*/ 2598434 h 2777874"/>
              <a:gd name="connsiteX5" fmla="*/ 1581245 w 7115941"/>
              <a:gd name="connsiteY5" fmla="*/ 2535371 h 2777874"/>
              <a:gd name="connsiteX6" fmla="*/ 78265 w 7115941"/>
              <a:gd name="connsiteY6" fmla="*/ 1841689 h 2777874"/>
              <a:gd name="connsiteX0" fmla="*/ 39963 w 7077639"/>
              <a:gd name="connsiteY0" fmla="*/ 1841689 h 2777874"/>
              <a:gd name="connsiteX1" fmla="*/ 428846 w 7077639"/>
              <a:gd name="connsiteY1" fmla="*/ 412282 h 2777874"/>
              <a:gd name="connsiteX2" fmla="*/ 2583467 w 7077639"/>
              <a:gd name="connsiteY2" fmla="*/ 139013 h 2777874"/>
              <a:gd name="connsiteX3" fmla="*/ 6766583 w 7077639"/>
              <a:gd name="connsiteY3" fmla="*/ 212585 h 2777874"/>
              <a:gd name="connsiteX4" fmla="*/ 6419742 w 7077639"/>
              <a:gd name="connsiteY4" fmla="*/ 2598434 h 2777874"/>
              <a:gd name="connsiteX5" fmla="*/ 1542943 w 7077639"/>
              <a:gd name="connsiteY5" fmla="*/ 2535371 h 2777874"/>
              <a:gd name="connsiteX6" fmla="*/ 39963 w 7077639"/>
              <a:gd name="connsiteY6" fmla="*/ 1841689 h 2777874"/>
              <a:gd name="connsiteX0" fmla="*/ 73218 w 7110894"/>
              <a:gd name="connsiteY0" fmla="*/ 1842684 h 2778869"/>
              <a:gd name="connsiteX1" fmla="*/ 251894 w 7110894"/>
              <a:gd name="connsiteY1" fmla="*/ 434298 h 2778869"/>
              <a:gd name="connsiteX2" fmla="*/ 2616722 w 7110894"/>
              <a:gd name="connsiteY2" fmla="*/ 140008 h 2778869"/>
              <a:gd name="connsiteX3" fmla="*/ 6799838 w 7110894"/>
              <a:gd name="connsiteY3" fmla="*/ 213580 h 2778869"/>
              <a:gd name="connsiteX4" fmla="*/ 6452997 w 7110894"/>
              <a:gd name="connsiteY4" fmla="*/ 2599429 h 2778869"/>
              <a:gd name="connsiteX5" fmla="*/ 1576198 w 7110894"/>
              <a:gd name="connsiteY5" fmla="*/ 2536366 h 2778869"/>
              <a:gd name="connsiteX6" fmla="*/ 73218 w 7110894"/>
              <a:gd name="connsiteY6" fmla="*/ 1842684 h 2778869"/>
              <a:gd name="connsiteX0" fmla="*/ 308865 w 7041741"/>
              <a:gd name="connsiteY0" fmla="*/ 2294629 h 2761984"/>
              <a:gd name="connsiteX1" fmla="*/ 182741 w 7041741"/>
              <a:gd name="connsiteY1" fmla="*/ 434298 h 2761984"/>
              <a:gd name="connsiteX2" fmla="*/ 2547569 w 7041741"/>
              <a:gd name="connsiteY2" fmla="*/ 140008 h 2761984"/>
              <a:gd name="connsiteX3" fmla="*/ 6730685 w 7041741"/>
              <a:gd name="connsiteY3" fmla="*/ 213580 h 2761984"/>
              <a:gd name="connsiteX4" fmla="*/ 6383844 w 7041741"/>
              <a:gd name="connsiteY4" fmla="*/ 2599429 h 2761984"/>
              <a:gd name="connsiteX5" fmla="*/ 1507045 w 7041741"/>
              <a:gd name="connsiteY5" fmla="*/ 2536366 h 2761984"/>
              <a:gd name="connsiteX6" fmla="*/ 308865 w 7041741"/>
              <a:gd name="connsiteY6" fmla="*/ 2294629 h 2761984"/>
              <a:gd name="connsiteX0" fmla="*/ 361095 w 7093971"/>
              <a:gd name="connsiteY0" fmla="*/ 2294629 h 2767211"/>
              <a:gd name="connsiteX1" fmla="*/ 234971 w 7093971"/>
              <a:gd name="connsiteY1" fmla="*/ 434298 h 2767211"/>
              <a:gd name="connsiteX2" fmla="*/ 2599799 w 7093971"/>
              <a:gd name="connsiteY2" fmla="*/ 140008 h 2767211"/>
              <a:gd name="connsiteX3" fmla="*/ 6782915 w 7093971"/>
              <a:gd name="connsiteY3" fmla="*/ 213580 h 2767211"/>
              <a:gd name="connsiteX4" fmla="*/ 6436074 w 7093971"/>
              <a:gd name="connsiteY4" fmla="*/ 2599429 h 2767211"/>
              <a:gd name="connsiteX5" fmla="*/ 2673371 w 7093971"/>
              <a:gd name="connsiteY5" fmla="*/ 2557387 h 2767211"/>
              <a:gd name="connsiteX6" fmla="*/ 361095 w 7093971"/>
              <a:gd name="connsiteY6" fmla="*/ 2294629 h 2767211"/>
              <a:gd name="connsiteX0" fmla="*/ 355533 w 7098919"/>
              <a:gd name="connsiteY0" fmla="*/ 2483816 h 2760482"/>
              <a:gd name="connsiteX1" fmla="*/ 239919 w 7098919"/>
              <a:gd name="connsiteY1" fmla="*/ 434298 h 2760482"/>
              <a:gd name="connsiteX2" fmla="*/ 2604747 w 7098919"/>
              <a:gd name="connsiteY2" fmla="*/ 140008 h 2760482"/>
              <a:gd name="connsiteX3" fmla="*/ 6787863 w 7098919"/>
              <a:gd name="connsiteY3" fmla="*/ 213580 h 2760482"/>
              <a:gd name="connsiteX4" fmla="*/ 6441022 w 7098919"/>
              <a:gd name="connsiteY4" fmla="*/ 2599429 h 2760482"/>
              <a:gd name="connsiteX5" fmla="*/ 2678319 w 7098919"/>
              <a:gd name="connsiteY5" fmla="*/ 2557387 h 2760482"/>
              <a:gd name="connsiteX6" fmla="*/ 355533 w 7098919"/>
              <a:gd name="connsiteY6" fmla="*/ 2483816 h 2760482"/>
              <a:gd name="connsiteX0" fmla="*/ 357800 w 7101186"/>
              <a:gd name="connsiteY0" fmla="*/ 2483816 h 2790070"/>
              <a:gd name="connsiteX1" fmla="*/ 242186 w 7101186"/>
              <a:gd name="connsiteY1" fmla="*/ 434298 h 2790070"/>
              <a:gd name="connsiteX2" fmla="*/ 2607014 w 7101186"/>
              <a:gd name="connsiteY2" fmla="*/ 140008 h 2790070"/>
              <a:gd name="connsiteX3" fmla="*/ 6790130 w 7101186"/>
              <a:gd name="connsiteY3" fmla="*/ 213580 h 2790070"/>
              <a:gd name="connsiteX4" fmla="*/ 6443289 w 7101186"/>
              <a:gd name="connsiteY4" fmla="*/ 2599429 h 2790070"/>
              <a:gd name="connsiteX5" fmla="*/ 2722628 w 7101186"/>
              <a:gd name="connsiteY5" fmla="*/ 2662491 h 2790070"/>
              <a:gd name="connsiteX6" fmla="*/ 357800 w 7101186"/>
              <a:gd name="connsiteY6" fmla="*/ 2483816 h 2790070"/>
              <a:gd name="connsiteX0" fmla="*/ 354177 w 7101451"/>
              <a:gd name="connsiteY0" fmla="*/ 2361194 h 2667448"/>
              <a:gd name="connsiteX1" fmla="*/ 238563 w 7101451"/>
              <a:gd name="connsiteY1" fmla="*/ 311676 h 2667448"/>
              <a:gd name="connsiteX2" fmla="*/ 2550839 w 7101451"/>
              <a:gd name="connsiteY2" fmla="*/ 479841 h 2667448"/>
              <a:gd name="connsiteX3" fmla="*/ 6786507 w 7101451"/>
              <a:gd name="connsiteY3" fmla="*/ 90958 h 2667448"/>
              <a:gd name="connsiteX4" fmla="*/ 6439666 w 7101451"/>
              <a:gd name="connsiteY4" fmla="*/ 2476807 h 2667448"/>
              <a:gd name="connsiteX5" fmla="*/ 2719005 w 7101451"/>
              <a:gd name="connsiteY5" fmla="*/ 2539869 h 2667448"/>
              <a:gd name="connsiteX6" fmla="*/ 354177 w 7101451"/>
              <a:gd name="connsiteY6" fmla="*/ 2361194 h 2667448"/>
              <a:gd name="connsiteX0" fmla="*/ 354177 w 7035039"/>
              <a:gd name="connsiteY0" fmla="*/ 2159754 h 2466008"/>
              <a:gd name="connsiteX1" fmla="*/ 238563 w 7035039"/>
              <a:gd name="connsiteY1" fmla="*/ 110236 h 2466008"/>
              <a:gd name="connsiteX2" fmla="*/ 2550839 w 7035039"/>
              <a:gd name="connsiteY2" fmla="*/ 278401 h 2466008"/>
              <a:gd name="connsiteX3" fmla="*/ 6691914 w 7035039"/>
              <a:gd name="connsiteY3" fmla="*/ 288911 h 2466008"/>
              <a:gd name="connsiteX4" fmla="*/ 6439666 w 7035039"/>
              <a:gd name="connsiteY4" fmla="*/ 2275367 h 2466008"/>
              <a:gd name="connsiteX5" fmla="*/ 2719005 w 7035039"/>
              <a:gd name="connsiteY5" fmla="*/ 2338429 h 2466008"/>
              <a:gd name="connsiteX6" fmla="*/ 354177 w 7035039"/>
              <a:gd name="connsiteY6" fmla="*/ 2159754 h 2466008"/>
              <a:gd name="connsiteX0" fmla="*/ 354177 w 7035039"/>
              <a:gd name="connsiteY0" fmla="*/ 2032980 h 2339234"/>
              <a:gd name="connsiteX1" fmla="*/ 238563 w 7035039"/>
              <a:gd name="connsiteY1" fmla="*/ 445918 h 2339234"/>
              <a:gd name="connsiteX2" fmla="*/ 2550839 w 7035039"/>
              <a:gd name="connsiteY2" fmla="*/ 151627 h 2339234"/>
              <a:gd name="connsiteX3" fmla="*/ 6691914 w 7035039"/>
              <a:gd name="connsiteY3" fmla="*/ 162137 h 2339234"/>
              <a:gd name="connsiteX4" fmla="*/ 6439666 w 7035039"/>
              <a:gd name="connsiteY4" fmla="*/ 2148593 h 2339234"/>
              <a:gd name="connsiteX5" fmla="*/ 2719005 w 7035039"/>
              <a:gd name="connsiteY5" fmla="*/ 2211655 h 2339234"/>
              <a:gd name="connsiteX6" fmla="*/ 354177 w 7035039"/>
              <a:gd name="connsiteY6" fmla="*/ 2032980 h 2339234"/>
              <a:gd name="connsiteX0" fmla="*/ 354177 w 7051946"/>
              <a:gd name="connsiteY0" fmla="*/ 2036072 h 2373083"/>
              <a:gd name="connsiteX1" fmla="*/ 238563 w 7051946"/>
              <a:gd name="connsiteY1" fmla="*/ 449010 h 2373083"/>
              <a:gd name="connsiteX2" fmla="*/ 2550839 w 7051946"/>
              <a:gd name="connsiteY2" fmla="*/ 154719 h 2373083"/>
              <a:gd name="connsiteX3" fmla="*/ 6691914 w 7051946"/>
              <a:gd name="connsiteY3" fmla="*/ 165229 h 2373083"/>
              <a:gd name="connsiteX4" fmla="*/ 6481708 w 7051946"/>
              <a:gd name="connsiteY4" fmla="*/ 2193727 h 2373083"/>
              <a:gd name="connsiteX5" fmla="*/ 2719005 w 7051946"/>
              <a:gd name="connsiteY5" fmla="*/ 2214747 h 2373083"/>
              <a:gd name="connsiteX6" fmla="*/ 354177 w 7051946"/>
              <a:gd name="connsiteY6" fmla="*/ 2036072 h 2373083"/>
              <a:gd name="connsiteX0" fmla="*/ 354177 w 7024623"/>
              <a:gd name="connsiteY0" fmla="*/ 1888157 h 2225168"/>
              <a:gd name="connsiteX1" fmla="*/ 238563 w 7024623"/>
              <a:gd name="connsiteY1" fmla="*/ 301095 h 2225168"/>
              <a:gd name="connsiteX2" fmla="*/ 2550839 w 7024623"/>
              <a:gd name="connsiteY2" fmla="*/ 6804 h 2225168"/>
              <a:gd name="connsiteX3" fmla="*/ 6649872 w 7024623"/>
              <a:gd name="connsiteY3" fmla="*/ 280072 h 2225168"/>
              <a:gd name="connsiteX4" fmla="*/ 6481708 w 7024623"/>
              <a:gd name="connsiteY4" fmla="*/ 2045812 h 2225168"/>
              <a:gd name="connsiteX5" fmla="*/ 2719005 w 7024623"/>
              <a:gd name="connsiteY5" fmla="*/ 2066832 h 2225168"/>
              <a:gd name="connsiteX6" fmla="*/ 354177 w 7024623"/>
              <a:gd name="connsiteY6" fmla="*/ 1888157 h 222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4623" h="2225168">
                <a:moveTo>
                  <a:pt x="354177" y="1888157"/>
                </a:moveTo>
                <a:cubicBezTo>
                  <a:pt x="-59230" y="1593867"/>
                  <a:pt x="-127547" y="614654"/>
                  <a:pt x="238563" y="301095"/>
                </a:cubicBezTo>
                <a:cubicBezTo>
                  <a:pt x="604673" y="-12464"/>
                  <a:pt x="1482288" y="10308"/>
                  <a:pt x="2550839" y="6804"/>
                </a:cubicBezTo>
                <a:cubicBezTo>
                  <a:pt x="3619390" y="3300"/>
                  <a:pt x="5994727" y="-59763"/>
                  <a:pt x="6649872" y="280072"/>
                </a:cubicBezTo>
                <a:cubicBezTo>
                  <a:pt x="7305017" y="619907"/>
                  <a:pt x="7005474" y="1921440"/>
                  <a:pt x="6481708" y="2045812"/>
                </a:cubicBezTo>
                <a:cubicBezTo>
                  <a:pt x="5463956" y="2422433"/>
                  <a:pt x="3740260" y="2093108"/>
                  <a:pt x="2719005" y="2066832"/>
                </a:cubicBezTo>
                <a:cubicBezTo>
                  <a:pt x="1697750" y="2040556"/>
                  <a:pt x="767584" y="2182447"/>
                  <a:pt x="354177" y="18881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1" name="สี่เหลี่ยมผืนผ้า 30">
            <a:extLst>
              <a:ext uri="{FF2B5EF4-FFF2-40B4-BE49-F238E27FC236}">
                <a16:creationId xmlns:a16="http://schemas.microsoft.com/office/drawing/2014/main" id="{2DDABC44-8B31-480E-9B33-73C55B31B369}"/>
              </a:ext>
            </a:extLst>
          </p:cNvPr>
          <p:cNvSpPr/>
          <p:nvPr/>
        </p:nvSpPr>
        <p:spPr>
          <a:xfrm>
            <a:off x="2507849" y="1767026"/>
            <a:ext cx="7005792" cy="1219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tx1"/>
                </a:solidFill>
                <a:latin typeface="4805_KwangMD_Melt" panose="02000000000000000000" pitchFamily="2" charset="0"/>
                <a:cs typeface="4805_KwangMD_Melt" panose="02000000000000000000" pitchFamily="2" charset="0"/>
              </a:rPr>
              <a:t>วางทุกงาน อ่านทุกคน</a:t>
            </a:r>
          </a:p>
        </p:txBody>
      </p:sp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1C8432C3-5380-4359-BDD7-BAA826D478FD}"/>
              </a:ext>
            </a:extLst>
          </p:cNvPr>
          <p:cNvSpPr/>
          <p:nvPr/>
        </p:nvSpPr>
        <p:spPr>
          <a:xfrm>
            <a:off x="2345166" y="2899811"/>
            <a:ext cx="6245739" cy="179959"/>
          </a:xfrm>
          <a:prstGeom prst="roundRect">
            <a:avLst>
              <a:gd name="adj" fmla="val 50000"/>
            </a:avLst>
          </a:prstGeom>
          <a:solidFill>
            <a:srgbClr val="CD4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ADF97845-DE00-46A1-B251-F1F54CD85CE3}"/>
              </a:ext>
            </a:extLst>
          </p:cNvPr>
          <p:cNvSpPr/>
          <p:nvPr/>
        </p:nvSpPr>
        <p:spPr>
          <a:xfrm>
            <a:off x="1572778" y="3309304"/>
            <a:ext cx="6245739" cy="1219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ชั้นประถมศึกษาปีที่ </a:t>
            </a:r>
          </a:p>
        </p:txBody>
      </p:sp>
      <p:sp>
        <p:nvSpPr>
          <p:cNvPr id="36" name="รูปแบบอิสระ: รูปร่าง 35">
            <a:extLst>
              <a:ext uri="{FF2B5EF4-FFF2-40B4-BE49-F238E27FC236}">
                <a16:creationId xmlns:a16="http://schemas.microsoft.com/office/drawing/2014/main" id="{782201F8-578A-4FD2-A50D-381E1C79CD6A}"/>
              </a:ext>
            </a:extLst>
          </p:cNvPr>
          <p:cNvSpPr/>
          <p:nvPr/>
        </p:nvSpPr>
        <p:spPr>
          <a:xfrm>
            <a:off x="7040127" y="3295866"/>
            <a:ext cx="1190908" cy="1088272"/>
          </a:xfrm>
          <a:custGeom>
            <a:avLst/>
            <a:gdLst>
              <a:gd name="connsiteX0" fmla="*/ 122621 w 1525197"/>
              <a:gd name="connsiteY0" fmla="*/ 426313 h 1115486"/>
              <a:gd name="connsiteX1" fmla="*/ 332827 w 1525197"/>
              <a:gd name="connsiteY1" fmla="*/ 100492 h 1115486"/>
              <a:gd name="connsiteX2" fmla="*/ 1404883 w 1525197"/>
              <a:gd name="connsiteY2" fmla="*/ 79471 h 1115486"/>
              <a:gd name="connsiteX3" fmla="*/ 1352331 w 1525197"/>
              <a:gd name="connsiteY3" fmla="*/ 1067444 h 1115486"/>
              <a:gd name="connsiteX4" fmla="*/ 91090 w 1525197"/>
              <a:gd name="connsiteY4" fmla="*/ 909789 h 1115486"/>
              <a:gd name="connsiteX5" fmla="*/ 122621 w 1525197"/>
              <a:gd name="connsiteY5" fmla="*/ 426313 h 1115486"/>
              <a:gd name="connsiteX0" fmla="*/ 36526 w 1607267"/>
              <a:gd name="connsiteY0" fmla="*/ 349721 h 1114979"/>
              <a:gd name="connsiteX1" fmla="*/ 414897 w 1607267"/>
              <a:gd name="connsiteY1" fmla="*/ 97473 h 1114979"/>
              <a:gd name="connsiteX2" fmla="*/ 1486953 w 1607267"/>
              <a:gd name="connsiteY2" fmla="*/ 76452 h 1114979"/>
              <a:gd name="connsiteX3" fmla="*/ 1434401 w 1607267"/>
              <a:gd name="connsiteY3" fmla="*/ 1064425 h 1114979"/>
              <a:gd name="connsiteX4" fmla="*/ 173160 w 1607267"/>
              <a:gd name="connsiteY4" fmla="*/ 906770 h 1114979"/>
              <a:gd name="connsiteX5" fmla="*/ 36526 w 1607267"/>
              <a:gd name="connsiteY5" fmla="*/ 349721 h 1114979"/>
              <a:gd name="connsiteX0" fmla="*/ 39506 w 1607452"/>
              <a:gd name="connsiteY0" fmla="*/ 406580 h 1171838"/>
              <a:gd name="connsiteX1" fmla="*/ 459919 w 1607452"/>
              <a:gd name="connsiteY1" fmla="*/ 38718 h 1171838"/>
              <a:gd name="connsiteX2" fmla="*/ 1489933 w 1607452"/>
              <a:gd name="connsiteY2" fmla="*/ 133311 h 1171838"/>
              <a:gd name="connsiteX3" fmla="*/ 1437381 w 1607452"/>
              <a:gd name="connsiteY3" fmla="*/ 1121284 h 1171838"/>
              <a:gd name="connsiteX4" fmla="*/ 176140 w 1607452"/>
              <a:gd name="connsiteY4" fmla="*/ 963629 h 1171838"/>
              <a:gd name="connsiteX5" fmla="*/ 39506 w 1607452"/>
              <a:gd name="connsiteY5" fmla="*/ 406580 h 1171838"/>
              <a:gd name="connsiteX0" fmla="*/ 39506 w 1572383"/>
              <a:gd name="connsiteY0" fmla="*/ 389665 h 1154923"/>
              <a:gd name="connsiteX1" fmla="*/ 459919 w 1572383"/>
              <a:gd name="connsiteY1" fmla="*/ 21803 h 1154923"/>
              <a:gd name="connsiteX2" fmla="*/ 1416360 w 1572383"/>
              <a:gd name="connsiteY2" fmla="*/ 158438 h 1154923"/>
              <a:gd name="connsiteX3" fmla="*/ 1437381 w 1572383"/>
              <a:gd name="connsiteY3" fmla="*/ 1104369 h 1154923"/>
              <a:gd name="connsiteX4" fmla="*/ 176140 w 1572383"/>
              <a:gd name="connsiteY4" fmla="*/ 946714 h 1154923"/>
              <a:gd name="connsiteX5" fmla="*/ 39506 w 1572383"/>
              <a:gd name="connsiteY5" fmla="*/ 389665 h 1154923"/>
              <a:gd name="connsiteX0" fmla="*/ 25695 w 1435359"/>
              <a:gd name="connsiteY0" fmla="*/ 386797 h 1083230"/>
              <a:gd name="connsiteX1" fmla="*/ 446108 w 1435359"/>
              <a:gd name="connsiteY1" fmla="*/ 18935 h 1083230"/>
              <a:gd name="connsiteX2" fmla="*/ 1402549 w 1435359"/>
              <a:gd name="connsiteY2" fmla="*/ 155570 h 1083230"/>
              <a:gd name="connsiteX3" fmla="*/ 1108259 w 1435359"/>
              <a:gd name="connsiteY3" fmla="*/ 1017418 h 1083230"/>
              <a:gd name="connsiteX4" fmla="*/ 162329 w 1435359"/>
              <a:gd name="connsiteY4" fmla="*/ 943846 h 1083230"/>
              <a:gd name="connsiteX5" fmla="*/ 25695 w 1435359"/>
              <a:gd name="connsiteY5" fmla="*/ 386797 h 1083230"/>
              <a:gd name="connsiteX0" fmla="*/ 3900 w 1413564"/>
              <a:gd name="connsiteY0" fmla="*/ 386797 h 1077969"/>
              <a:gd name="connsiteX1" fmla="*/ 424313 w 1413564"/>
              <a:gd name="connsiteY1" fmla="*/ 18935 h 1077969"/>
              <a:gd name="connsiteX2" fmla="*/ 1380754 w 1413564"/>
              <a:gd name="connsiteY2" fmla="*/ 155570 h 1077969"/>
              <a:gd name="connsiteX3" fmla="*/ 1086464 w 1413564"/>
              <a:gd name="connsiteY3" fmla="*/ 1017418 h 1077969"/>
              <a:gd name="connsiteX4" fmla="*/ 266658 w 1413564"/>
              <a:gd name="connsiteY4" fmla="*/ 922825 h 1077969"/>
              <a:gd name="connsiteX5" fmla="*/ 3900 w 1413564"/>
              <a:gd name="connsiteY5" fmla="*/ 386797 h 1077969"/>
              <a:gd name="connsiteX0" fmla="*/ 3900 w 1308752"/>
              <a:gd name="connsiteY0" fmla="*/ 377366 h 1068538"/>
              <a:gd name="connsiteX1" fmla="*/ 424313 w 1308752"/>
              <a:gd name="connsiteY1" fmla="*/ 9504 h 1068538"/>
              <a:gd name="connsiteX2" fmla="*/ 1254630 w 1308752"/>
              <a:gd name="connsiteY2" fmla="*/ 188180 h 1068538"/>
              <a:gd name="connsiteX3" fmla="*/ 1086464 w 1308752"/>
              <a:gd name="connsiteY3" fmla="*/ 1007987 h 1068538"/>
              <a:gd name="connsiteX4" fmla="*/ 266658 w 1308752"/>
              <a:gd name="connsiteY4" fmla="*/ 913394 h 1068538"/>
              <a:gd name="connsiteX5" fmla="*/ 3900 w 1308752"/>
              <a:gd name="connsiteY5" fmla="*/ 377366 h 1068538"/>
              <a:gd name="connsiteX0" fmla="*/ 8203 w 1306049"/>
              <a:gd name="connsiteY0" fmla="*/ 396838 h 1088010"/>
              <a:gd name="connsiteX1" fmla="*/ 523209 w 1306049"/>
              <a:gd name="connsiteY1" fmla="*/ 7955 h 1088010"/>
              <a:gd name="connsiteX2" fmla="*/ 1258933 w 1306049"/>
              <a:gd name="connsiteY2" fmla="*/ 207652 h 1088010"/>
              <a:gd name="connsiteX3" fmla="*/ 1090767 w 1306049"/>
              <a:gd name="connsiteY3" fmla="*/ 1027459 h 1088010"/>
              <a:gd name="connsiteX4" fmla="*/ 270961 w 1306049"/>
              <a:gd name="connsiteY4" fmla="*/ 932866 h 1088010"/>
              <a:gd name="connsiteX5" fmla="*/ 8203 w 1306049"/>
              <a:gd name="connsiteY5" fmla="*/ 396838 h 1088010"/>
              <a:gd name="connsiteX0" fmla="*/ 19186 w 1190908"/>
              <a:gd name="connsiteY0" fmla="*/ 407962 h 1088272"/>
              <a:gd name="connsiteX1" fmla="*/ 408068 w 1190908"/>
              <a:gd name="connsiteY1" fmla="*/ 8569 h 1088272"/>
              <a:gd name="connsiteX2" fmla="*/ 1143792 w 1190908"/>
              <a:gd name="connsiteY2" fmla="*/ 208266 h 1088272"/>
              <a:gd name="connsiteX3" fmla="*/ 975626 w 1190908"/>
              <a:gd name="connsiteY3" fmla="*/ 1028073 h 1088272"/>
              <a:gd name="connsiteX4" fmla="*/ 155820 w 1190908"/>
              <a:gd name="connsiteY4" fmla="*/ 933480 h 1088272"/>
              <a:gd name="connsiteX5" fmla="*/ 19186 w 1190908"/>
              <a:gd name="connsiteY5" fmla="*/ 407962 h 108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0908" h="1088272">
                <a:moveTo>
                  <a:pt x="19186" y="407962"/>
                </a:moveTo>
                <a:cubicBezTo>
                  <a:pt x="61227" y="253810"/>
                  <a:pt x="220634" y="41852"/>
                  <a:pt x="408068" y="8569"/>
                </a:cubicBezTo>
                <a:cubicBezTo>
                  <a:pt x="595502" y="-24714"/>
                  <a:pt x="1049199" y="38349"/>
                  <a:pt x="1143792" y="208266"/>
                </a:cubicBezTo>
                <a:cubicBezTo>
                  <a:pt x="1238385" y="378183"/>
                  <a:pt x="1194591" y="889687"/>
                  <a:pt x="975626" y="1028073"/>
                </a:cubicBezTo>
                <a:cubicBezTo>
                  <a:pt x="756661" y="1166459"/>
                  <a:pt x="315227" y="1036832"/>
                  <a:pt x="155820" y="933480"/>
                </a:cubicBezTo>
                <a:cubicBezTo>
                  <a:pt x="-3587" y="830128"/>
                  <a:pt x="-22855" y="562114"/>
                  <a:pt x="19186" y="407962"/>
                </a:cubicBezTo>
                <a:close/>
              </a:path>
            </a:pathLst>
          </a:custGeom>
          <a:solidFill>
            <a:srgbClr val="CD4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" name="สี่เหลี่ยมผืนผ้า 37">
            <a:extLst>
              <a:ext uri="{FF2B5EF4-FFF2-40B4-BE49-F238E27FC236}">
                <a16:creationId xmlns:a16="http://schemas.microsoft.com/office/drawing/2014/main" id="{BCA5CBB2-0B79-44B2-A59F-A89D1B53E4EB}"/>
              </a:ext>
            </a:extLst>
          </p:cNvPr>
          <p:cNvSpPr/>
          <p:nvPr/>
        </p:nvSpPr>
        <p:spPr>
          <a:xfrm>
            <a:off x="7031806" y="3359675"/>
            <a:ext cx="1021493" cy="890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600" b="1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1</a:t>
            </a:r>
          </a:p>
        </p:txBody>
      </p:sp>
      <p:sp>
        <p:nvSpPr>
          <p:cNvPr id="37" name="สี่เหลี่ยมผืนผ้า: มุมมน 36">
            <a:extLst>
              <a:ext uri="{FF2B5EF4-FFF2-40B4-BE49-F238E27FC236}">
                <a16:creationId xmlns:a16="http://schemas.microsoft.com/office/drawing/2014/main" id="{1EB75DF4-1C38-42C7-9010-D1D3CFD2AE75}"/>
              </a:ext>
            </a:extLst>
          </p:cNvPr>
          <p:cNvSpPr/>
          <p:nvPr/>
        </p:nvSpPr>
        <p:spPr>
          <a:xfrm>
            <a:off x="4241134" y="5470944"/>
            <a:ext cx="5868731" cy="16746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9E8012BD-DCF9-42FF-BE19-279032515E82}"/>
              </a:ext>
            </a:extLst>
          </p:cNvPr>
          <p:cNvSpPr/>
          <p:nvPr/>
        </p:nvSpPr>
        <p:spPr>
          <a:xfrm>
            <a:off x="3136900" y="495125"/>
            <a:ext cx="4191000" cy="1219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2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แบบบันทึก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B19AFF2B-853A-4755-B827-6429B439E7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9111" y="996348"/>
            <a:ext cx="1105427" cy="1178598"/>
          </a:xfrm>
          <a:prstGeom prst="rect">
            <a:avLst/>
          </a:prstGeom>
        </p:spPr>
      </p:pic>
      <p:pic>
        <p:nvPicPr>
          <p:cNvPr id="19" name="Picture 16">
            <a:extLst>
              <a:ext uri="{FF2B5EF4-FFF2-40B4-BE49-F238E27FC236}">
                <a16:creationId xmlns:a16="http://schemas.microsoft.com/office/drawing/2014/main" id="{5D7E2D70-7611-4148-9513-2D4798CB31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25271" y="3684553"/>
            <a:ext cx="1480649" cy="1137015"/>
          </a:xfrm>
          <a:prstGeom prst="rect">
            <a:avLst/>
          </a:prstGeom>
        </p:spPr>
      </p:pic>
      <p:pic>
        <p:nvPicPr>
          <p:cNvPr id="20" name="Picture 17">
            <a:extLst>
              <a:ext uri="{FF2B5EF4-FFF2-40B4-BE49-F238E27FC236}">
                <a16:creationId xmlns:a16="http://schemas.microsoft.com/office/drawing/2014/main" id="{D5DF3EFC-AFF9-4273-9F34-1303E35847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04184" y="2160518"/>
            <a:ext cx="977282" cy="1224792"/>
          </a:xfrm>
          <a:prstGeom prst="rect">
            <a:avLst/>
          </a:prstGeom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id="{DB15090A-F874-4966-8E8C-52C5EF46418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31978" y="2323359"/>
            <a:ext cx="1079691" cy="1137015"/>
          </a:xfrm>
          <a:prstGeom prst="rect">
            <a:avLst/>
          </a:prstGeom>
        </p:spPr>
      </p:pic>
      <p:pic>
        <p:nvPicPr>
          <p:cNvPr id="22" name="Picture 19">
            <a:extLst>
              <a:ext uri="{FF2B5EF4-FFF2-40B4-BE49-F238E27FC236}">
                <a16:creationId xmlns:a16="http://schemas.microsoft.com/office/drawing/2014/main" id="{F841C323-B7FE-4E22-BA2C-BDE2A92BD25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95185" y="3570716"/>
            <a:ext cx="994501" cy="1201209"/>
          </a:xfrm>
          <a:prstGeom prst="rect">
            <a:avLst/>
          </a:prstGeom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80EEAD68-DDAB-4F3C-A4DC-F46C1AF467D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968795" y="853759"/>
            <a:ext cx="1403007" cy="1124744"/>
          </a:xfrm>
          <a:prstGeom prst="rect">
            <a:avLst/>
          </a:prstGeom>
        </p:spPr>
      </p:pic>
      <p:pic>
        <p:nvPicPr>
          <p:cNvPr id="35" name="Picture 6">
            <a:extLst>
              <a:ext uri="{FF2B5EF4-FFF2-40B4-BE49-F238E27FC236}">
                <a16:creationId xmlns:a16="http://schemas.microsoft.com/office/drawing/2014/main" id="{2B75E039-D145-4B38-9EDD-3C46FDE20B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24719" y="1803470"/>
            <a:ext cx="1711725" cy="1285350"/>
          </a:xfrm>
          <a:prstGeom prst="rect">
            <a:avLst/>
          </a:prstGeom>
        </p:spPr>
      </p:pic>
      <p:pic>
        <p:nvPicPr>
          <p:cNvPr id="39" name="Picture 19">
            <a:extLst>
              <a:ext uri="{FF2B5EF4-FFF2-40B4-BE49-F238E27FC236}">
                <a16:creationId xmlns:a16="http://schemas.microsoft.com/office/drawing/2014/main" id="{40B23EC9-1ECB-40B9-8B3E-B54DE8366B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18683">
            <a:off x="7305259" y="1000163"/>
            <a:ext cx="1296566" cy="794147"/>
          </a:xfrm>
          <a:prstGeom prst="rect">
            <a:avLst/>
          </a:prstGeom>
        </p:spPr>
      </p:pic>
      <p:pic>
        <p:nvPicPr>
          <p:cNvPr id="41" name="Picture 21">
            <a:extLst>
              <a:ext uri="{FF2B5EF4-FFF2-40B4-BE49-F238E27FC236}">
                <a16:creationId xmlns:a16="http://schemas.microsoft.com/office/drawing/2014/main" id="{B67E0B29-EE19-4AD7-8C4C-798A12194D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201349">
            <a:off x="1761113" y="703150"/>
            <a:ext cx="1266804" cy="896265"/>
          </a:xfrm>
          <a:prstGeom prst="rect">
            <a:avLst/>
          </a:prstGeom>
        </p:spPr>
      </p:pic>
      <p:pic>
        <p:nvPicPr>
          <p:cNvPr id="42" name="Picture 9">
            <a:extLst>
              <a:ext uri="{FF2B5EF4-FFF2-40B4-BE49-F238E27FC236}">
                <a16:creationId xmlns:a16="http://schemas.microsoft.com/office/drawing/2014/main" id="{733CAAA1-EB6C-4E5F-A10C-BF90646D62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305497" y="4074273"/>
            <a:ext cx="2373945" cy="1277614"/>
          </a:xfrm>
          <a:prstGeom prst="rect">
            <a:avLst/>
          </a:prstGeom>
        </p:spPr>
      </p:pic>
      <p:pic>
        <p:nvPicPr>
          <p:cNvPr id="43" name="Picture 41">
            <a:extLst>
              <a:ext uri="{FF2B5EF4-FFF2-40B4-BE49-F238E27FC236}">
                <a16:creationId xmlns:a16="http://schemas.microsoft.com/office/drawing/2014/main" id="{46D6C7FC-351F-41A2-BF02-DF46793C0C9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789422" y="6720863"/>
            <a:ext cx="391071" cy="40001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AD87EEF-8872-41DB-8A39-E9BE0DACA32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8947836" y="5234756"/>
            <a:ext cx="366753" cy="44138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1C8CBDB-EB84-4494-BA66-0319E51625D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670299" y="5263548"/>
            <a:ext cx="262110" cy="315449"/>
          </a:xfrm>
          <a:prstGeom prst="rect">
            <a:avLst/>
          </a:prstGeom>
        </p:spPr>
      </p:pic>
      <p:pic>
        <p:nvPicPr>
          <p:cNvPr id="47" name="Picture 5">
            <a:extLst>
              <a:ext uri="{FF2B5EF4-FFF2-40B4-BE49-F238E27FC236}">
                <a16:creationId xmlns:a16="http://schemas.microsoft.com/office/drawing/2014/main" id="{AB8D11C3-8C16-47FD-BAC3-83197F21E97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81417" y="4837053"/>
            <a:ext cx="2734186" cy="2744165"/>
          </a:xfrm>
          <a:prstGeom prst="rect">
            <a:avLst/>
          </a:prstGeom>
        </p:spPr>
      </p:pic>
      <p:pic>
        <p:nvPicPr>
          <p:cNvPr id="48" name="Picture 10">
            <a:extLst>
              <a:ext uri="{FF2B5EF4-FFF2-40B4-BE49-F238E27FC236}">
                <a16:creationId xmlns:a16="http://schemas.microsoft.com/office/drawing/2014/main" id="{967EDDAE-85AC-4E2A-B64D-83148130ECC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682609" y="6179156"/>
            <a:ext cx="1425521" cy="1332213"/>
          </a:xfrm>
          <a:prstGeom prst="rect">
            <a:avLst/>
          </a:prstGeom>
        </p:spPr>
      </p:pic>
      <p:sp>
        <p:nvSpPr>
          <p:cNvPr id="50" name="สี่เหลี่ยมผืนผ้า 49">
            <a:extLst>
              <a:ext uri="{FF2B5EF4-FFF2-40B4-BE49-F238E27FC236}">
                <a16:creationId xmlns:a16="http://schemas.microsoft.com/office/drawing/2014/main" id="{7DD1851B-2BEA-494C-BC2D-E65C779CD804}"/>
              </a:ext>
            </a:extLst>
          </p:cNvPr>
          <p:cNvSpPr/>
          <p:nvPr/>
        </p:nvSpPr>
        <p:spPr>
          <a:xfrm>
            <a:off x="4449800" y="5728509"/>
            <a:ext cx="5451398" cy="1219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ครูประจำชั้น นางสาวอณ</a:t>
            </a:r>
            <a:r>
              <a:rPr lang="th-TH" sz="4000" dirty="0" err="1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ันริ</a:t>
            </a:r>
            <a:r>
              <a:rPr lang="th-TH" sz="40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กา เนียมแก้ว</a:t>
            </a:r>
          </a:p>
          <a:p>
            <a:pPr algn="ctr"/>
            <a:r>
              <a:rPr lang="th-TH" sz="4000" dirty="0">
                <a:solidFill>
                  <a:schemeClr val="tx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โรงเรียน.............................ปีการศึกษา 2566</a:t>
            </a:r>
          </a:p>
        </p:txBody>
      </p:sp>
    </p:spTree>
    <p:extLst>
      <p:ext uri="{BB962C8B-B14F-4D97-AF65-F5344CB8AC3E}">
        <p14:creationId xmlns:p14="http://schemas.microsoft.com/office/powerpoint/2010/main" val="376978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145</Words>
  <Application>Microsoft Office PowerPoint</Application>
  <PresentationFormat>กำหนดเอง</PresentationFormat>
  <Paragraphs>36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1" baseType="lpstr">
      <vt:lpstr>Calibri</vt:lpstr>
      <vt:lpstr>4805_KwangMD_Melt</vt:lpstr>
      <vt:lpstr>Arial</vt:lpstr>
      <vt:lpstr>2005_iannnnnMTV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</dc:creator>
  <cp:lastModifiedBy>ananrika.n</cp:lastModifiedBy>
  <cp:revision>9</cp:revision>
  <cp:lastPrinted>2023-04-06T03:46:27Z</cp:lastPrinted>
  <dcterms:created xsi:type="dcterms:W3CDTF">2006-08-16T00:00:00Z</dcterms:created>
  <dcterms:modified xsi:type="dcterms:W3CDTF">2023-04-06T03:48:34Z</dcterms:modified>
  <dc:identifier>DAFfSgnHYLw</dc:identifier>
</cp:coreProperties>
</file>