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9" r:id="rId4"/>
    <p:sldId id="270" r:id="rId5"/>
    <p:sldId id="271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AFFF"/>
    <a:srgbClr val="FF9EBF"/>
    <a:srgbClr val="75D59C"/>
    <a:srgbClr val="C0A796"/>
    <a:srgbClr val="9DD4FE"/>
    <a:srgbClr val="A7846D"/>
    <a:srgbClr val="FFE699"/>
    <a:srgbClr val="E6E6E6"/>
    <a:srgbClr val="FFD75D"/>
    <a:srgbClr val="FAF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5196" autoAdjust="0"/>
  </p:normalViewPr>
  <p:slideViewPr>
    <p:cSldViewPr snapToGrid="0">
      <p:cViewPr>
        <p:scale>
          <a:sx n="71" d="100"/>
          <a:sy n="71" d="100"/>
        </p:scale>
        <p:origin x="214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7B4-9955-44E5-9411-3E1E7B082DA7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EA79-30E7-46CB-99FC-726D8B411D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72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7B4-9955-44E5-9411-3E1E7B082DA7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EA79-30E7-46CB-99FC-726D8B411D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463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7B4-9955-44E5-9411-3E1E7B082DA7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EA79-30E7-46CB-99FC-726D8B411D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252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7B4-9955-44E5-9411-3E1E7B082DA7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EA79-30E7-46CB-99FC-726D8B411D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573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7B4-9955-44E5-9411-3E1E7B082DA7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EA79-30E7-46CB-99FC-726D8B411D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929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7B4-9955-44E5-9411-3E1E7B082DA7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EA79-30E7-46CB-99FC-726D8B411D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09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7B4-9955-44E5-9411-3E1E7B082DA7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EA79-30E7-46CB-99FC-726D8B411D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599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7B4-9955-44E5-9411-3E1E7B082DA7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EA79-30E7-46CB-99FC-726D8B411D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725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7B4-9955-44E5-9411-3E1E7B082DA7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EA79-30E7-46CB-99FC-726D8B411D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990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7B4-9955-44E5-9411-3E1E7B082DA7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EA79-30E7-46CB-99FC-726D8B411D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834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D7B4-9955-44E5-9411-3E1E7B082DA7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EEA79-30E7-46CB-99FC-726D8B411D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387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4D7B4-9955-44E5-9411-3E1E7B082DA7}" type="datetimeFigureOut">
              <a:rPr lang="th-TH" smtClean="0"/>
              <a:t>21/09/65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EEA79-30E7-46CB-99FC-726D8B411DC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486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0AC992-F201-3B46-D52D-BB89DEA9CA73}"/>
              </a:ext>
            </a:extLst>
          </p:cNvPr>
          <p:cNvSpPr/>
          <p:nvPr/>
        </p:nvSpPr>
        <p:spPr>
          <a:xfrm>
            <a:off x="241540" y="142368"/>
            <a:ext cx="1552754" cy="9621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356D87-ED16-D6B9-9B72-9C24C7FF3B04}"/>
              </a:ext>
            </a:extLst>
          </p:cNvPr>
          <p:cNvSpPr/>
          <p:nvPr/>
        </p:nvSpPr>
        <p:spPr>
          <a:xfrm>
            <a:off x="1876246" y="142368"/>
            <a:ext cx="1552754" cy="96212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38E9F9-C496-07E4-3346-AC87B1785EEE}"/>
              </a:ext>
            </a:extLst>
          </p:cNvPr>
          <p:cNvSpPr/>
          <p:nvPr/>
        </p:nvSpPr>
        <p:spPr>
          <a:xfrm>
            <a:off x="3510952" y="142368"/>
            <a:ext cx="1552754" cy="9621264"/>
          </a:xfrm>
          <a:prstGeom prst="rect">
            <a:avLst/>
          </a:prstGeom>
          <a:solidFill>
            <a:srgbClr val="FF9EB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BE637-30DC-E415-9FC6-846D78E18904}"/>
              </a:ext>
            </a:extLst>
          </p:cNvPr>
          <p:cNvSpPr/>
          <p:nvPr/>
        </p:nvSpPr>
        <p:spPr>
          <a:xfrm>
            <a:off x="5133059" y="142368"/>
            <a:ext cx="1552754" cy="9621264"/>
          </a:xfrm>
          <a:prstGeom prst="rect">
            <a:avLst/>
          </a:prstGeom>
          <a:solidFill>
            <a:srgbClr val="CAA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9FA3FF6A-8592-651F-0375-9BFF0AD82E73}"/>
              </a:ext>
            </a:extLst>
          </p:cNvPr>
          <p:cNvSpPr txBox="1"/>
          <p:nvPr/>
        </p:nvSpPr>
        <p:spPr>
          <a:xfrm rot="5400000">
            <a:off x="-1486245" y="4965383"/>
            <a:ext cx="547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แฟ้มคำสั่ง ปีการศึกษา 2565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E4CB9-A114-79A5-ABF8-9D98C94BE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29" y="376503"/>
            <a:ext cx="1115175" cy="1587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728EE1-872D-BD7E-4F85-3BB34ECD6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035" y="376503"/>
            <a:ext cx="1115175" cy="1587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A095C3-BDDD-00E1-D497-A4DD1CDF8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41" y="376503"/>
            <a:ext cx="1115175" cy="1587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712DB1-5EDD-F362-8A7A-F38AEA14F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848" y="376503"/>
            <a:ext cx="1115175" cy="1587512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493383F-3331-2040-4FBB-A27B7CE3F689}"/>
              </a:ext>
            </a:extLst>
          </p:cNvPr>
          <p:cNvSpPr/>
          <p:nvPr/>
        </p:nvSpPr>
        <p:spPr>
          <a:xfrm>
            <a:off x="489837" y="2198150"/>
            <a:ext cx="397350" cy="61807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5" name="กล่องข้อความ 21">
            <a:extLst>
              <a:ext uri="{FF2B5EF4-FFF2-40B4-BE49-F238E27FC236}">
                <a16:creationId xmlns:a16="http://schemas.microsoft.com/office/drawing/2014/main" id="{DA63A37B-FFC9-A768-C011-75C30A241CEF}"/>
              </a:ext>
            </a:extLst>
          </p:cNvPr>
          <p:cNvSpPr txBox="1"/>
          <p:nvPr/>
        </p:nvSpPr>
        <p:spPr>
          <a:xfrm rot="5400000">
            <a:off x="-2401889" y="5224757"/>
            <a:ext cx="6180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โรงเรียนวัดพรหมสาคร   สำนักงานเขตพื้นที่การศึกษาประถมศึกษาสิงห์บุรี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ABA593E-CB9F-FD8E-6D1B-8C2CEF0C8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868"/>
          <a:stretch/>
        </p:blipFill>
        <p:spPr>
          <a:xfrm>
            <a:off x="519232" y="8253692"/>
            <a:ext cx="873304" cy="1495996"/>
          </a:xfrm>
          <a:prstGeom prst="rect">
            <a:avLst/>
          </a:prstGeom>
        </p:spPr>
      </p:pic>
      <p:sp>
        <p:nvSpPr>
          <p:cNvPr id="37" name="กล่องข้อความ 21">
            <a:extLst>
              <a:ext uri="{FF2B5EF4-FFF2-40B4-BE49-F238E27FC236}">
                <a16:creationId xmlns:a16="http://schemas.microsoft.com/office/drawing/2014/main" id="{CFB1F578-50BF-FA04-F5DD-614B1E06D85F}"/>
              </a:ext>
            </a:extLst>
          </p:cNvPr>
          <p:cNvSpPr txBox="1"/>
          <p:nvPr/>
        </p:nvSpPr>
        <p:spPr>
          <a:xfrm rot="5400000">
            <a:off x="148461" y="4979327"/>
            <a:ext cx="547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แฟ้มคำสั่ง ปีการศึกษา 2565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E793215-CE97-A1ED-ADC2-9BA83CAFC98C}"/>
              </a:ext>
            </a:extLst>
          </p:cNvPr>
          <p:cNvSpPr/>
          <p:nvPr/>
        </p:nvSpPr>
        <p:spPr>
          <a:xfrm>
            <a:off x="2124543" y="2212094"/>
            <a:ext cx="397350" cy="61807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C39DA7F-B148-DB8D-196E-10C33EE4A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868"/>
          <a:stretch/>
        </p:blipFill>
        <p:spPr>
          <a:xfrm>
            <a:off x="2153938" y="8267636"/>
            <a:ext cx="873304" cy="1495996"/>
          </a:xfrm>
          <a:prstGeom prst="rect">
            <a:avLst/>
          </a:prstGeom>
        </p:spPr>
      </p:pic>
      <p:sp>
        <p:nvSpPr>
          <p:cNvPr id="40" name="กล่องข้อความ 21">
            <a:extLst>
              <a:ext uri="{FF2B5EF4-FFF2-40B4-BE49-F238E27FC236}">
                <a16:creationId xmlns:a16="http://schemas.microsoft.com/office/drawing/2014/main" id="{08529E01-EBFC-737E-00C6-1CA86063310E}"/>
              </a:ext>
            </a:extLst>
          </p:cNvPr>
          <p:cNvSpPr txBox="1"/>
          <p:nvPr/>
        </p:nvSpPr>
        <p:spPr>
          <a:xfrm rot="5400000">
            <a:off x="1816966" y="4965383"/>
            <a:ext cx="547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แฟ้มคำสั่ง ปีการศึกษา 2565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C2354BB-15DD-15BD-7555-5A2161D321C4}"/>
              </a:ext>
            </a:extLst>
          </p:cNvPr>
          <p:cNvSpPr/>
          <p:nvPr/>
        </p:nvSpPr>
        <p:spPr>
          <a:xfrm>
            <a:off x="3793048" y="2198150"/>
            <a:ext cx="397350" cy="61807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43" name="กล่องข้อความ 21">
            <a:extLst>
              <a:ext uri="{FF2B5EF4-FFF2-40B4-BE49-F238E27FC236}">
                <a16:creationId xmlns:a16="http://schemas.microsoft.com/office/drawing/2014/main" id="{054EF33C-EA64-5A6E-4457-7CBE27410367}"/>
              </a:ext>
            </a:extLst>
          </p:cNvPr>
          <p:cNvSpPr txBox="1"/>
          <p:nvPr/>
        </p:nvSpPr>
        <p:spPr>
          <a:xfrm rot="5400000">
            <a:off x="3405274" y="4965383"/>
            <a:ext cx="547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แฟ้มคำสั่ง ปีการศึกษา 2565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A326AE9-0F38-EED2-9E0F-CFA217B19AE0}"/>
              </a:ext>
            </a:extLst>
          </p:cNvPr>
          <p:cNvSpPr/>
          <p:nvPr/>
        </p:nvSpPr>
        <p:spPr>
          <a:xfrm>
            <a:off x="5381356" y="2198150"/>
            <a:ext cx="397350" cy="61807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46" name="กล่องข้อความ 21">
            <a:extLst>
              <a:ext uri="{FF2B5EF4-FFF2-40B4-BE49-F238E27FC236}">
                <a16:creationId xmlns:a16="http://schemas.microsoft.com/office/drawing/2014/main" id="{138750DF-A27E-E935-5E0F-1CE255121993}"/>
              </a:ext>
            </a:extLst>
          </p:cNvPr>
          <p:cNvSpPr txBox="1"/>
          <p:nvPr/>
        </p:nvSpPr>
        <p:spPr>
          <a:xfrm rot="5400000">
            <a:off x="-757547" y="5224757"/>
            <a:ext cx="6180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โรงเรียนวัดพรหมสาคร   สำนักงานเขตพื้นที่การศึกษาประถมศึกษาสิงห์บุรี</a:t>
            </a:r>
          </a:p>
        </p:txBody>
      </p:sp>
      <p:sp>
        <p:nvSpPr>
          <p:cNvPr id="47" name="กล่องข้อความ 21">
            <a:extLst>
              <a:ext uri="{FF2B5EF4-FFF2-40B4-BE49-F238E27FC236}">
                <a16:creationId xmlns:a16="http://schemas.microsoft.com/office/drawing/2014/main" id="{A7C83650-8807-CB2D-0CE2-C9E2B0BF3A35}"/>
              </a:ext>
            </a:extLst>
          </p:cNvPr>
          <p:cNvSpPr txBox="1"/>
          <p:nvPr/>
        </p:nvSpPr>
        <p:spPr>
          <a:xfrm rot="5400000">
            <a:off x="901129" y="5234906"/>
            <a:ext cx="6180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โรงเรียนวัดพรหมสาคร   สำนักงานเขตพื้นที่การศึกษาประถมศึกษาสิงห์บุรี</a:t>
            </a:r>
          </a:p>
        </p:txBody>
      </p:sp>
      <p:sp>
        <p:nvSpPr>
          <p:cNvPr id="48" name="กล่องข้อความ 21">
            <a:extLst>
              <a:ext uri="{FF2B5EF4-FFF2-40B4-BE49-F238E27FC236}">
                <a16:creationId xmlns:a16="http://schemas.microsoft.com/office/drawing/2014/main" id="{9BB1A199-F349-27FC-FDAA-4FDC140C7A72}"/>
              </a:ext>
            </a:extLst>
          </p:cNvPr>
          <p:cNvSpPr txBox="1"/>
          <p:nvPr/>
        </p:nvSpPr>
        <p:spPr>
          <a:xfrm rot="5400000">
            <a:off x="2489632" y="5234907"/>
            <a:ext cx="6180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โรงเรียนวัดพรหมสาคร   สำนักงานเขตพื้นที่การศึกษาประถมศึกษาสิงห์บุรี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34BDF48-582C-78E6-0619-C1CD4BF9C7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424"/>
          <a:stretch/>
        </p:blipFill>
        <p:spPr>
          <a:xfrm>
            <a:off x="3768695" y="8274607"/>
            <a:ext cx="927377" cy="148205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65CE907-AB3E-7C8B-8DD7-2F9E414EA4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424"/>
          <a:stretch/>
        </p:blipFill>
        <p:spPr>
          <a:xfrm>
            <a:off x="5440786" y="8267635"/>
            <a:ext cx="927377" cy="148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5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540E7FB-FCC4-7C9A-8516-508C670970B4}"/>
              </a:ext>
            </a:extLst>
          </p:cNvPr>
          <p:cNvGrpSpPr/>
          <p:nvPr/>
        </p:nvGrpSpPr>
        <p:grpSpPr>
          <a:xfrm>
            <a:off x="241540" y="142368"/>
            <a:ext cx="6444273" cy="9621264"/>
            <a:chOff x="241540" y="142368"/>
            <a:chExt cx="6444273" cy="962126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1AABBA6-2ECD-D222-9666-A932B4B475FC}"/>
                </a:ext>
              </a:extLst>
            </p:cNvPr>
            <p:cNvSpPr/>
            <p:nvPr/>
          </p:nvSpPr>
          <p:spPr>
            <a:xfrm>
              <a:off x="241540" y="142368"/>
              <a:ext cx="1552754" cy="96212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7079D1-7149-EB51-920C-0D608BC2C620}"/>
                </a:ext>
              </a:extLst>
            </p:cNvPr>
            <p:cNvSpPr/>
            <p:nvPr/>
          </p:nvSpPr>
          <p:spPr>
            <a:xfrm>
              <a:off x="1876246" y="142368"/>
              <a:ext cx="1552754" cy="96212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651BE6-6240-4CEE-2F5D-29770DA2ADA3}"/>
                </a:ext>
              </a:extLst>
            </p:cNvPr>
            <p:cNvSpPr/>
            <p:nvPr/>
          </p:nvSpPr>
          <p:spPr>
            <a:xfrm>
              <a:off x="3510952" y="142368"/>
              <a:ext cx="1552754" cy="96212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564D10-1E89-F181-89E5-4BC15FB8BAC3}"/>
                </a:ext>
              </a:extLst>
            </p:cNvPr>
            <p:cNvSpPr/>
            <p:nvPr/>
          </p:nvSpPr>
          <p:spPr>
            <a:xfrm>
              <a:off x="5133059" y="142368"/>
              <a:ext cx="1552754" cy="96212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9085EC-AD57-0FB9-CAEB-CEEFCDF54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329" y="376503"/>
              <a:ext cx="1115175" cy="15875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E88E91-80BE-0557-D615-5F3DD342B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5035" y="376503"/>
              <a:ext cx="1115175" cy="15875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32ECAF-99B7-551B-AD68-38D5DF28D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9741" y="376503"/>
              <a:ext cx="1115175" cy="15875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E80028-AD9C-61E3-0CDE-EEF99AAF5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1848" y="376503"/>
              <a:ext cx="1115175" cy="15875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84D8DE-213F-D424-BF95-DEC5D8B3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6868"/>
            <a:stretch/>
          </p:blipFill>
          <p:spPr>
            <a:xfrm>
              <a:off x="519232" y="8253692"/>
              <a:ext cx="873304" cy="149599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CBCE0E2-F4DA-6852-17AB-00CDCBD0E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6868"/>
            <a:stretch/>
          </p:blipFill>
          <p:spPr>
            <a:xfrm>
              <a:off x="2153938" y="8267636"/>
              <a:ext cx="873304" cy="149599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AF2DB55-D998-94BA-67FE-E3F21D0DB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6868"/>
            <a:stretch/>
          </p:blipFill>
          <p:spPr>
            <a:xfrm>
              <a:off x="3850676" y="8249707"/>
              <a:ext cx="873304" cy="149599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8F1C916-1B91-C5D5-478B-EAE40E59B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6868"/>
            <a:stretch/>
          </p:blipFill>
          <p:spPr>
            <a:xfrm>
              <a:off x="5472783" y="8249707"/>
              <a:ext cx="873304" cy="1495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89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000026-64C8-B347-5AB5-8C1956F9C384}"/>
              </a:ext>
            </a:extLst>
          </p:cNvPr>
          <p:cNvSpPr/>
          <p:nvPr/>
        </p:nvSpPr>
        <p:spPr>
          <a:xfrm>
            <a:off x="241540" y="142368"/>
            <a:ext cx="1552754" cy="9621264"/>
          </a:xfrm>
          <a:prstGeom prst="rect">
            <a:avLst/>
          </a:prstGeom>
          <a:solidFill>
            <a:srgbClr val="FF9EB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BACD66-EDE2-1873-268D-763A035B0558}"/>
              </a:ext>
            </a:extLst>
          </p:cNvPr>
          <p:cNvSpPr/>
          <p:nvPr/>
        </p:nvSpPr>
        <p:spPr>
          <a:xfrm>
            <a:off x="1876246" y="142368"/>
            <a:ext cx="1552754" cy="9621264"/>
          </a:xfrm>
          <a:prstGeom prst="rect">
            <a:avLst/>
          </a:prstGeom>
          <a:solidFill>
            <a:srgbClr val="FF9EB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4458C-D6EF-9CCA-96CA-846B746DB702}"/>
              </a:ext>
            </a:extLst>
          </p:cNvPr>
          <p:cNvSpPr/>
          <p:nvPr/>
        </p:nvSpPr>
        <p:spPr>
          <a:xfrm>
            <a:off x="3510952" y="142368"/>
            <a:ext cx="1552754" cy="9621264"/>
          </a:xfrm>
          <a:prstGeom prst="rect">
            <a:avLst/>
          </a:prstGeom>
          <a:solidFill>
            <a:srgbClr val="CAA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E4F79-4DA0-B5CA-02CE-6FD592237D23}"/>
              </a:ext>
            </a:extLst>
          </p:cNvPr>
          <p:cNvSpPr/>
          <p:nvPr/>
        </p:nvSpPr>
        <p:spPr>
          <a:xfrm>
            <a:off x="5133059" y="142368"/>
            <a:ext cx="1552754" cy="9621264"/>
          </a:xfrm>
          <a:prstGeom prst="rect">
            <a:avLst/>
          </a:prstGeom>
          <a:solidFill>
            <a:srgbClr val="CAA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08A34-8ACF-5548-4BAF-92033574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29" y="376503"/>
            <a:ext cx="1115175" cy="1587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4ED67C-48EE-6F6F-C515-5904599D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035" y="376503"/>
            <a:ext cx="1115175" cy="1587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47751A-CA71-DD84-EC42-1CA0AB193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41" y="376503"/>
            <a:ext cx="1115175" cy="1587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233B43-B110-CB66-64F7-DF7CC117A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848" y="376503"/>
            <a:ext cx="1115175" cy="1587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3B69CD-41A3-216D-B505-CE6400298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868"/>
          <a:stretch/>
        </p:blipFill>
        <p:spPr>
          <a:xfrm>
            <a:off x="519232" y="8253692"/>
            <a:ext cx="873304" cy="1495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FF31CC-91AE-0128-5156-A49E0D81B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868"/>
          <a:stretch/>
        </p:blipFill>
        <p:spPr>
          <a:xfrm>
            <a:off x="2153938" y="8267636"/>
            <a:ext cx="873304" cy="14959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4CFE63-5662-5C5C-46BE-10C6DA6F8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868"/>
          <a:stretch/>
        </p:blipFill>
        <p:spPr>
          <a:xfrm>
            <a:off x="3850676" y="8249707"/>
            <a:ext cx="873304" cy="1495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94EB46-108D-C863-05ED-86B223D06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868"/>
          <a:stretch/>
        </p:blipFill>
        <p:spPr>
          <a:xfrm>
            <a:off x="5472783" y="8249707"/>
            <a:ext cx="873304" cy="149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2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540E7FB-FCC4-7C9A-8516-508C670970B4}"/>
              </a:ext>
            </a:extLst>
          </p:cNvPr>
          <p:cNvGrpSpPr/>
          <p:nvPr/>
        </p:nvGrpSpPr>
        <p:grpSpPr>
          <a:xfrm>
            <a:off x="241540" y="142368"/>
            <a:ext cx="6444273" cy="9621264"/>
            <a:chOff x="241540" y="142368"/>
            <a:chExt cx="6444273" cy="962126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1AABBA6-2ECD-D222-9666-A932B4B475FC}"/>
                </a:ext>
              </a:extLst>
            </p:cNvPr>
            <p:cNvSpPr/>
            <p:nvPr/>
          </p:nvSpPr>
          <p:spPr>
            <a:xfrm>
              <a:off x="241540" y="142368"/>
              <a:ext cx="1552754" cy="96212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7079D1-7149-EB51-920C-0D608BC2C620}"/>
                </a:ext>
              </a:extLst>
            </p:cNvPr>
            <p:cNvSpPr/>
            <p:nvPr/>
          </p:nvSpPr>
          <p:spPr>
            <a:xfrm>
              <a:off x="1876246" y="142368"/>
              <a:ext cx="1552754" cy="96212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651BE6-6240-4CEE-2F5D-29770DA2ADA3}"/>
                </a:ext>
              </a:extLst>
            </p:cNvPr>
            <p:cNvSpPr/>
            <p:nvPr/>
          </p:nvSpPr>
          <p:spPr>
            <a:xfrm>
              <a:off x="3510952" y="142368"/>
              <a:ext cx="1552754" cy="96212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564D10-1E89-F181-89E5-4BC15FB8BAC3}"/>
                </a:ext>
              </a:extLst>
            </p:cNvPr>
            <p:cNvSpPr/>
            <p:nvPr/>
          </p:nvSpPr>
          <p:spPr>
            <a:xfrm>
              <a:off x="5133059" y="142368"/>
              <a:ext cx="1552754" cy="96212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9085EC-AD57-0FB9-CAEB-CEEFCDF54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329" y="376503"/>
              <a:ext cx="1115175" cy="15875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E88E91-80BE-0557-D615-5F3DD342B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5035" y="376503"/>
              <a:ext cx="1115175" cy="15875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32ECAF-99B7-551B-AD68-38D5DF28D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9741" y="376503"/>
              <a:ext cx="1115175" cy="15875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E80028-AD9C-61E3-0CDE-EEF99AAF5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1848" y="376503"/>
              <a:ext cx="1115175" cy="158751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DCFCDFE-EDB0-260B-D725-8E7A6C410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24"/>
          <a:stretch/>
        </p:blipFill>
        <p:spPr>
          <a:xfrm>
            <a:off x="3768695" y="8274607"/>
            <a:ext cx="927377" cy="1482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2FCAA-2C6D-4D06-D06D-B39F826E7A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24"/>
          <a:stretch/>
        </p:blipFill>
        <p:spPr>
          <a:xfrm>
            <a:off x="5440786" y="8267635"/>
            <a:ext cx="927377" cy="1482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6CDCC-A4FF-7BDE-8EB5-BC51EC340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24"/>
          <a:stretch/>
        </p:blipFill>
        <p:spPr>
          <a:xfrm>
            <a:off x="529237" y="8267635"/>
            <a:ext cx="927377" cy="14820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817F20-9B5B-7E41-9467-3B9958232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24"/>
          <a:stretch/>
        </p:blipFill>
        <p:spPr>
          <a:xfrm>
            <a:off x="2188933" y="8281579"/>
            <a:ext cx="927377" cy="148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1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000026-64C8-B347-5AB5-8C1956F9C384}"/>
              </a:ext>
            </a:extLst>
          </p:cNvPr>
          <p:cNvSpPr/>
          <p:nvPr/>
        </p:nvSpPr>
        <p:spPr>
          <a:xfrm>
            <a:off x="241540" y="142368"/>
            <a:ext cx="1552754" cy="9621264"/>
          </a:xfrm>
          <a:prstGeom prst="rect">
            <a:avLst/>
          </a:prstGeom>
          <a:solidFill>
            <a:srgbClr val="FF9EB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BACD66-EDE2-1873-268D-763A035B0558}"/>
              </a:ext>
            </a:extLst>
          </p:cNvPr>
          <p:cNvSpPr/>
          <p:nvPr/>
        </p:nvSpPr>
        <p:spPr>
          <a:xfrm>
            <a:off x="1876246" y="142368"/>
            <a:ext cx="1552754" cy="9621264"/>
          </a:xfrm>
          <a:prstGeom prst="rect">
            <a:avLst/>
          </a:prstGeom>
          <a:solidFill>
            <a:srgbClr val="FF9EB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4458C-D6EF-9CCA-96CA-846B746DB702}"/>
              </a:ext>
            </a:extLst>
          </p:cNvPr>
          <p:cNvSpPr/>
          <p:nvPr/>
        </p:nvSpPr>
        <p:spPr>
          <a:xfrm>
            <a:off x="3510952" y="142368"/>
            <a:ext cx="1552754" cy="9621264"/>
          </a:xfrm>
          <a:prstGeom prst="rect">
            <a:avLst/>
          </a:prstGeom>
          <a:solidFill>
            <a:srgbClr val="CAA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E4F79-4DA0-B5CA-02CE-6FD592237D23}"/>
              </a:ext>
            </a:extLst>
          </p:cNvPr>
          <p:cNvSpPr/>
          <p:nvPr/>
        </p:nvSpPr>
        <p:spPr>
          <a:xfrm>
            <a:off x="5133059" y="142368"/>
            <a:ext cx="1552754" cy="9621264"/>
          </a:xfrm>
          <a:prstGeom prst="rect">
            <a:avLst/>
          </a:prstGeom>
          <a:solidFill>
            <a:srgbClr val="CAA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08A34-8ACF-5548-4BAF-92033574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29" y="376503"/>
            <a:ext cx="1115175" cy="1587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4ED67C-48EE-6F6F-C515-5904599D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035" y="376503"/>
            <a:ext cx="1115175" cy="1587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47751A-CA71-DD84-EC42-1CA0AB193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41" y="376503"/>
            <a:ext cx="1115175" cy="1587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233B43-B110-CB66-64F7-DF7CC117A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848" y="376503"/>
            <a:ext cx="1115175" cy="15875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56666C-705D-086A-8A43-E2DEEFC400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24"/>
          <a:stretch/>
        </p:blipFill>
        <p:spPr>
          <a:xfrm>
            <a:off x="3768695" y="8274607"/>
            <a:ext cx="927377" cy="1482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766610-BEC1-4F97-C696-1C2BED2D9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24"/>
          <a:stretch/>
        </p:blipFill>
        <p:spPr>
          <a:xfrm>
            <a:off x="5440786" y="8267635"/>
            <a:ext cx="927377" cy="14820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9DAE9B-BF7F-FACC-AADE-6A6806AD1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24"/>
          <a:stretch/>
        </p:blipFill>
        <p:spPr>
          <a:xfrm>
            <a:off x="529237" y="8267635"/>
            <a:ext cx="927377" cy="14820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AE6BEA-94BE-C1EB-F4EB-0AED38A99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424"/>
          <a:stretch/>
        </p:blipFill>
        <p:spPr>
          <a:xfrm>
            <a:off x="2188933" y="8281579"/>
            <a:ext cx="927377" cy="148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4560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60</Words>
  <Application>Microsoft Macintosh PowerPoint</Application>
  <PresentationFormat>A4 Paper (210x297 mm)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SUKHUMVITSET-TEXT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สายทิพย์ จงรู้รอบ</dc:creator>
  <cp:lastModifiedBy>Office</cp:lastModifiedBy>
  <cp:revision>3</cp:revision>
  <dcterms:created xsi:type="dcterms:W3CDTF">2022-09-21T03:09:54Z</dcterms:created>
  <dcterms:modified xsi:type="dcterms:W3CDTF">2022-09-21T16:17:55Z</dcterms:modified>
</cp:coreProperties>
</file>